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58" r:id="rId7"/>
    <p:sldId id="259" r:id="rId8"/>
    <p:sldId id="264" r:id="rId9"/>
    <p:sldId id="265" r:id="rId10"/>
    <p:sldId id="266" r:id="rId11"/>
    <p:sldId id="260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10/02/2022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10/02/2022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10/02/2022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10/02/2022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Modern </a:t>
            </a:r>
            <a:r>
              <a:rPr lang="fr-FR" dirty="0" err="1"/>
              <a:t>literature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6600" dirty="0"/>
              <a:t>The </a:t>
            </a:r>
            <a:r>
              <a:rPr lang="fr-FR" sz="6600" dirty="0" err="1"/>
              <a:t>Absurd</a:t>
            </a:r>
            <a:endParaRPr lang="fr-FR" sz="6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98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3DDDD-DF9E-4C85-BD5B-39A3A511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Absurdiam</a:t>
            </a:r>
            <a:r>
              <a:rPr lang="fr-FR" dirty="0"/>
              <a:t> &lt;3 </a:t>
            </a:r>
            <a:r>
              <a:rPr lang="fr-FR" dirty="0" err="1"/>
              <a:t>Existentialism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AAD7B3-9272-4F7E-9E2E-A7FA51B7E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Man </a:t>
            </a:r>
            <a:r>
              <a:rPr lang="fr-FR" dirty="0" err="1"/>
              <a:t>is</a:t>
            </a:r>
            <a:r>
              <a:rPr lang="fr-FR" dirty="0"/>
              <a:t> a like a </a:t>
            </a:r>
            <a:r>
              <a:rPr lang="fr-FR" dirty="0" err="1"/>
              <a:t>diseased</a:t>
            </a:r>
            <a:r>
              <a:rPr lang="fr-FR" dirty="0"/>
              <a:t> animal </a:t>
            </a:r>
          </a:p>
          <a:p>
            <a:r>
              <a:rPr lang="fr-FR" dirty="0"/>
              <a:t>Futile </a:t>
            </a:r>
            <a:r>
              <a:rPr lang="fr-FR" dirty="0" err="1"/>
              <a:t>waiting</a:t>
            </a:r>
            <a:r>
              <a:rPr lang="fr-FR" dirty="0"/>
              <a:t> </a:t>
            </a:r>
          </a:p>
          <a:p>
            <a:r>
              <a:rPr lang="fr-FR" dirty="0" err="1"/>
              <a:t>Hoping</a:t>
            </a:r>
            <a:r>
              <a:rPr lang="fr-FR" dirty="0"/>
              <a:t> for salvation </a:t>
            </a:r>
          </a:p>
          <a:p>
            <a:r>
              <a:rPr lang="fr-FR" dirty="0"/>
              <a:t>To live </a:t>
            </a:r>
            <a:r>
              <a:rPr lang="fr-FR" dirty="0" err="1"/>
              <a:t>is</a:t>
            </a:r>
            <a:r>
              <a:rPr lang="fr-FR" dirty="0"/>
              <a:t> a struggle :’( </a:t>
            </a:r>
            <a:endParaRPr lang="en-GB" dirty="0"/>
          </a:p>
        </p:txBody>
      </p:sp>
      <p:pic>
        <p:nvPicPr>
          <p:cNvPr id="5" name="Image 4" descr="Une image contenant carré&#10;&#10;Description générée automatiquement">
            <a:extLst>
              <a:ext uri="{FF2B5EF4-FFF2-40B4-BE49-F238E27FC236}">
                <a16:creationId xmlns:a16="http://schemas.microsoft.com/office/drawing/2014/main" id="{3455CB71-059C-4CD0-B688-8CA61CBA8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99" y="2531925"/>
            <a:ext cx="4193257" cy="43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6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few </a:t>
            </a:r>
            <a:r>
              <a:rPr lang="fr-FR" dirty="0" err="1"/>
              <a:t>characteristics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People  </a:t>
            </a:r>
            <a:r>
              <a:rPr lang="fr-FR" dirty="0" err="1"/>
              <a:t>isolated</a:t>
            </a:r>
            <a:r>
              <a:rPr lang="fr-FR" dirty="0"/>
              <a:t>/no communication</a:t>
            </a:r>
          </a:p>
          <a:p>
            <a:r>
              <a:rPr lang="fr-FR" dirty="0"/>
              <a:t>dialogues </a:t>
            </a:r>
            <a:r>
              <a:rPr lang="fr-FR" dirty="0" err="1"/>
              <a:t>fill</a:t>
            </a:r>
            <a:r>
              <a:rPr lang="fr-FR" dirty="0"/>
              <a:t> the </a:t>
            </a:r>
            <a:r>
              <a:rPr lang="fr-FR" dirty="0" err="1"/>
              <a:t>void</a:t>
            </a:r>
            <a:r>
              <a:rPr lang="fr-FR" dirty="0"/>
              <a:t>, full of nonsense, clichés, </a:t>
            </a:r>
            <a:r>
              <a:rPr lang="fr-FR" dirty="0" err="1"/>
              <a:t>play</a:t>
            </a:r>
            <a:r>
              <a:rPr lang="fr-FR" dirty="0"/>
              <a:t> on </a:t>
            </a:r>
            <a:r>
              <a:rPr lang="fr-FR" dirty="0" err="1"/>
              <a:t>words</a:t>
            </a:r>
            <a:endParaRPr lang="fr-FR" dirty="0"/>
          </a:p>
          <a:p>
            <a:r>
              <a:rPr lang="fr-FR" dirty="0"/>
              <a:t>No </a:t>
            </a:r>
            <a:r>
              <a:rPr lang="fr-FR" dirty="0" err="1"/>
              <a:t>realistic</a:t>
            </a:r>
            <a:r>
              <a:rPr lang="fr-FR" dirty="0"/>
              <a:t> settings/</a:t>
            </a:r>
            <a:r>
              <a:rPr lang="fr-FR" dirty="0" err="1"/>
              <a:t>imprisoned</a:t>
            </a:r>
            <a:r>
              <a:rPr lang="fr-FR" dirty="0"/>
              <a:t> in </a:t>
            </a:r>
            <a:r>
              <a:rPr lang="fr-FR" dirty="0" err="1"/>
              <a:t>reduced</a:t>
            </a:r>
            <a:r>
              <a:rPr lang="fr-FR" dirty="0"/>
              <a:t> </a:t>
            </a:r>
            <a:r>
              <a:rPr lang="fr-FR" dirty="0" err="1"/>
              <a:t>spaces</a:t>
            </a:r>
            <a:endParaRPr lang="fr-FR" dirty="0"/>
          </a:p>
          <a:p>
            <a:r>
              <a:rPr lang="fr-FR" dirty="0"/>
              <a:t>succession of </a:t>
            </a:r>
            <a:r>
              <a:rPr lang="fr-FR" dirty="0" err="1"/>
              <a:t>meaningless</a:t>
            </a:r>
            <a:r>
              <a:rPr lang="fr-FR" dirty="0"/>
              <a:t> </a:t>
            </a:r>
            <a:r>
              <a:rPr lang="fr-FR" dirty="0" err="1"/>
              <a:t>events</a:t>
            </a:r>
            <a:endParaRPr lang="fr-FR" dirty="0"/>
          </a:p>
          <a:p>
            <a:r>
              <a:rPr lang="fr-FR" dirty="0" err="1"/>
              <a:t>Protagonists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no </a:t>
            </a:r>
            <a:r>
              <a:rPr lang="fr-FR" dirty="0" err="1"/>
              <a:t>depth</a:t>
            </a:r>
            <a:r>
              <a:rPr lang="fr-FR" dirty="0"/>
              <a:t>, </a:t>
            </a:r>
            <a:r>
              <a:rPr lang="fr-FR" dirty="0" err="1"/>
              <a:t>repeat</a:t>
            </a:r>
            <a:r>
              <a:rPr lang="fr-FR" dirty="0"/>
              <a:t> </a:t>
            </a:r>
            <a:r>
              <a:rPr lang="fr-FR" dirty="0" err="1"/>
              <a:t>pointless</a:t>
            </a:r>
            <a:r>
              <a:rPr lang="fr-FR" dirty="0"/>
              <a:t> actions </a:t>
            </a:r>
          </a:p>
        </p:txBody>
      </p:sp>
    </p:spTree>
    <p:extLst>
      <p:ext uri="{BB962C8B-B14F-4D97-AF65-F5344CB8AC3E}">
        <p14:creationId xmlns:p14="http://schemas.microsoft.com/office/powerpoint/2010/main" val="379819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4C998-403A-409E-A613-D51FEFE9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fr-FR" b="1" dirty="0"/>
              <a:t>Michael Cheval</a:t>
            </a:r>
            <a:endParaRPr lang="en-GB" b="1" dirty="0"/>
          </a:p>
        </p:txBody>
      </p:sp>
      <p:pic>
        <p:nvPicPr>
          <p:cNvPr id="6" name="Espace réservé du contenu 5" descr="Une image contenant plancher, intérieur&#10;&#10;Description générée automatiquement">
            <a:extLst>
              <a:ext uri="{FF2B5EF4-FFF2-40B4-BE49-F238E27FC236}">
                <a16:creationId xmlns:a16="http://schemas.microsoft.com/office/drawing/2014/main" id="{3B891F0D-BEFF-455E-86DA-E3DEE7646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15" y="1196752"/>
            <a:ext cx="6383369" cy="5323730"/>
          </a:xfrm>
        </p:spPr>
      </p:pic>
    </p:spTree>
    <p:extLst>
      <p:ext uri="{BB962C8B-B14F-4D97-AF65-F5344CB8AC3E}">
        <p14:creationId xmlns:p14="http://schemas.microsoft.com/office/powerpoint/2010/main" val="114902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7F3078-9C37-4040-9E6F-5FDFEF47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fr-FR" dirty="0" err="1"/>
              <a:t>Absurdism</a:t>
            </a:r>
            <a:r>
              <a:rPr lang="fr-FR" dirty="0"/>
              <a:t> = </a:t>
            </a:r>
            <a:r>
              <a:rPr lang="fr-FR" dirty="0" err="1"/>
              <a:t>philosophical</a:t>
            </a:r>
            <a:r>
              <a:rPr lang="fr-FR" dirty="0"/>
              <a:t> </a:t>
            </a:r>
            <a:r>
              <a:rPr lang="fr-FR" dirty="0" err="1"/>
              <a:t>movement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en-GB" dirty="0"/>
          </a:p>
        </p:txBody>
      </p:sp>
      <p:pic>
        <p:nvPicPr>
          <p:cNvPr id="5" name="Image 4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79439149-006E-413B-9B4D-7B6054F14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7451"/>
          <a:stretch/>
        </p:blipFill>
        <p:spPr>
          <a:xfrm>
            <a:off x="2000250" y="1628800"/>
            <a:ext cx="51435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Origins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Aftermath</a:t>
            </a:r>
            <a:r>
              <a:rPr lang="fr-FR" dirty="0"/>
              <a:t> of World </a:t>
            </a:r>
            <a:r>
              <a:rPr lang="fr-FR" dirty="0" err="1"/>
              <a:t>War</a:t>
            </a:r>
            <a:r>
              <a:rPr lang="fr-FR" dirty="0"/>
              <a:t> 2</a:t>
            </a:r>
          </a:p>
          <a:p>
            <a:r>
              <a:rPr lang="fr-FR" dirty="0"/>
              <a:t>Struggle to </a:t>
            </a:r>
            <a:r>
              <a:rPr lang="fr-FR" dirty="0" err="1"/>
              <a:t>find</a:t>
            </a:r>
            <a:r>
              <a:rPr lang="fr-FR" dirty="0"/>
              <a:t> </a:t>
            </a:r>
            <a:r>
              <a:rPr lang="fr-FR" dirty="0" err="1"/>
              <a:t>meaning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devastation</a:t>
            </a:r>
            <a:r>
              <a:rPr lang="fr-FR" dirty="0"/>
              <a:t> </a:t>
            </a:r>
          </a:p>
          <a:p>
            <a:r>
              <a:rPr lang="fr-FR" dirty="0"/>
              <a:t>Albert Camus</a:t>
            </a:r>
          </a:p>
          <a:p>
            <a:r>
              <a:rPr lang="fr-FR" i="1" dirty="0" err="1"/>
              <a:t>Myth</a:t>
            </a:r>
            <a:r>
              <a:rPr lang="fr-FR" i="1" dirty="0"/>
              <a:t> of </a:t>
            </a:r>
            <a:r>
              <a:rPr lang="fr-FR" i="1" dirty="0" err="1"/>
              <a:t>Sisyphus</a:t>
            </a:r>
            <a:r>
              <a:rPr lang="fr-FR" i="1" dirty="0"/>
              <a:t> 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C8A34CA-502E-4AEF-B39B-05F1E0C83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5595" r="8379"/>
          <a:stretch/>
        </p:blipFill>
        <p:spPr>
          <a:xfrm>
            <a:off x="5436096" y="2864531"/>
            <a:ext cx="3707904" cy="399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7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D900A-A09A-46C8-BE63-26720697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Myth</a:t>
            </a:r>
            <a:r>
              <a:rPr lang="fr-FR" dirty="0"/>
              <a:t> of </a:t>
            </a:r>
            <a:r>
              <a:rPr lang="fr-FR" dirty="0" err="1"/>
              <a:t>Sisyphus</a:t>
            </a:r>
            <a:r>
              <a:rPr lang="fr-FR" dirty="0"/>
              <a:t> </a:t>
            </a:r>
            <a:endParaRPr lang="en-GB" dirty="0"/>
          </a:p>
        </p:txBody>
      </p:sp>
      <p:pic>
        <p:nvPicPr>
          <p:cNvPr id="5" name="Espace réservé du contenu 4" descr="Une image contenant texte, pierre&#10;&#10;Description générée automatiquement">
            <a:extLst>
              <a:ext uri="{FF2B5EF4-FFF2-40B4-BE49-F238E27FC236}">
                <a16:creationId xmlns:a16="http://schemas.microsoft.com/office/drawing/2014/main" id="{F062FF00-0634-433F-A3C0-8B8DAD429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39161"/>
            <a:ext cx="4672443" cy="5302207"/>
          </a:xfr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389AD36-EA0A-4025-82B9-3C2F7235C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39161"/>
            <a:ext cx="3384376" cy="53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7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EA86C-E679-4E9D-9DEB-DD872ABC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Life = </a:t>
            </a:r>
            <a:r>
              <a:rPr lang="fr-FR" dirty="0" err="1"/>
              <a:t>meaningless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CB5CCA-924D-4922-937F-AA6849FCE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600" dirty="0" err="1"/>
              <a:t>Several</a:t>
            </a:r>
            <a:r>
              <a:rPr lang="fr-FR" sz="3600" dirty="0"/>
              <a:t> options: </a:t>
            </a:r>
          </a:p>
          <a:p>
            <a:pPr lvl="1"/>
            <a:r>
              <a:rPr lang="fr-FR" sz="3200" dirty="0"/>
              <a:t>Suicide </a:t>
            </a:r>
          </a:p>
          <a:p>
            <a:pPr lvl="1"/>
            <a:r>
              <a:rPr lang="fr-FR" sz="3200" dirty="0"/>
              <a:t>Distraction </a:t>
            </a:r>
          </a:p>
          <a:p>
            <a:pPr lvl="1"/>
            <a:r>
              <a:rPr lang="fr-FR" sz="3200" dirty="0"/>
              <a:t>Denial </a:t>
            </a:r>
          </a:p>
          <a:p>
            <a:pPr lvl="1"/>
            <a:r>
              <a:rPr lang="fr-FR" sz="3200" dirty="0" err="1"/>
              <a:t>Become</a:t>
            </a:r>
            <a:r>
              <a:rPr lang="fr-FR" sz="3200" dirty="0"/>
              <a:t> an </a:t>
            </a:r>
            <a:r>
              <a:rPr lang="fr-FR" sz="3200" dirty="0" err="1"/>
              <a:t>actor</a:t>
            </a:r>
            <a:r>
              <a:rPr lang="fr-FR" sz="3200" dirty="0"/>
              <a:t> </a:t>
            </a:r>
          </a:p>
          <a:p>
            <a:pPr lvl="1"/>
            <a:r>
              <a:rPr lang="fr-FR" sz="3200" dirty="0"/>
              <a:t>Be </a:t>
            </a:r>
            <a:r>
              <a:rPr lang="fr-FR" sz="3200" dirty="0" err="1"/>
              <a:t>another</a:t>
            </a:r>
            <a:r>
              <a:rPr lang="fr-FR" sz="3200" dirty="0"/>
              <a:t> </a:t>
            </a:r>
            <a:r>
              <a:rPr lang="fr-FR" sz="3200" dirty="0" err="1"/>
              <a:t>kind</a:t>
            </a:r>
            <a:r>
              <a:rPr lang="fr-FR" sz="3200" dirty="0"/>
              <a:t> of </a:t>
            </a:r>
            <a:r>
              <a:rPr lang="fr-FR" sz="3200" dirty="0" err="1"/>
              <a:t>artist</a:t>
            </a:r>
            <a:r>
              <a:rPr lang="fr-FR" sz="3200" dirty="0"/>
              <a:t> </a:t>
            </a:r>
          </a:p>
          <a:p>
            <a:pPr lvl="1"/>
            <a:r>
              <a:rPr lang="fr-FR" sz="3200" dirty="0" err="1"/>
              <a:t>Get</a:t>
            </a:r>
            <a:r>
              <a:rPr lang="fr-FR" sz="3200" dirty="0"/>
              <a:t> </a:t>
            </a:r>
            <a:r>
              <a:rPr lang="fr-FR" sz="3200" dirty="0" err="1"/>
              <a:t>political</a:t>
            </a:r>
            <a:r>
              <a:rPr lang="fr-FR" sz="3200" dirty="0"/>
              <a:t> </a:t>
            </a:r>
          </a:p>
          <a:p>
            <a:pPr lvl="1"/>
            <a:r>
              <a:rPr lang="fr-FR" sz="3200" dirty="0"/>
              <a:t>Acceptance </a:t>
            </a:r>
          </a:p>
        </p:txBody>
      </p:sp>
    </p:spTree>
    <p:extLst>
      <p:ext uri="{BB962C8B-B14F-4D97-AF65-F5344CB8AC3E}">
        <p14:creationId xmlns:p14="http://schemas.microsoft.com/office/powerpoint/2010/main" val="197380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1</a:t>
            </a:r>
            <a:r>
              <a:rPr lang="fr-FR" dirty="0"/>
              <a:t>. </a:t>
            </a:r>
            <a:r>
              <a:rPr lang="fr-FR" u="sng" dirty="0" err="1"/>
              <a:t>Waiting</a:t>
            </a:r>
            <a:r>
              <a:rPr lang="fr-FR" u="sng" dirty="0"/>
              <a:t> for </a:t>
            </a:r>
            <a:r>
              <a:rPr lang="fr-FR" u="sng" dirty="0" err="1"/>
              <a:t>who</a:t>
            </a:r>
            <a:r>
              <a:rPr lang="fr-FR" dirty="0"/>
              <a:t>? </a:t>
            </a:r>
            <a:br>
              <a:rPr lang="fr-FR" dirty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5745832" cy="5174035"/>
          </a:xfrm>
        </p:spPr>
        <p:txBody>
          <a:bodyPr/>
          <a:lstStyle/>
          <a:p>
            <a:endParaRPr lang="fr-FR" dirty="0"/>
          </a:p>
          <a:p>
            <a:r>
              <a:rPr lang="fr-FR" dirty="0" err="1"/>
              <a:t>Absurdism</a:t>
            </a:r>
            <a:r>
              <a:rPr lang="fr-FR" dirty="0"/>
              <a:t> </a:t>
            </a:r>
            <a:r>
              <a:rPr lang="fr-FR" dirty="0" err="1"/>
              <a:t>applied</a:t>
            </a:r>
            <a:r>
              <a:rPr lang="fr-FR" dirty="0"/>
              <a:t> to French </a:t>
            </a:r>
            <a:r>
              <a:rPr lang="fr-FR" dirty="0" err="1"/>
              <a:t>playwrights</a:t>
            </a:r>
            <a:r>
              <a:rPr lang="fr-FR" dirty="0"/>
              <a:t>: Ionesco, </a:t>
            </a:r>
            <a:r>
              <a:rPr lang="fr-FR" b="1" dirty="0"/>
              <a:t>Beckett</a:t>
            </a:r>
            <a:r>
              <a:rPr lang="fr-FR" dirty="0"/>
              <a:t> </a:t>
            </a:r>
          </a:p>
          <a:p>
            <a:r>
              <a:rPr lang="fr-FR" dirty="0"/>
              <a:t>Most of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works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written</a:t>
            </a:r>
            <a:r>
              <a:rPr lang="fr-FR" dirty="0"/>
              <a:t> in French</a:t>
            </a:r>
          </a:p>
          <a:p>
            <a:r>
              <a:rPr lang="en-GB" dirty="0"/>
              <a:t>winner of the Nobel Prize for Literature in 1969</a:t>
            </a:r>
            <a:r>
              <a:rPr lang="fr-FR" dirty="0"/>
              <a:t> </a:t>
            </a:r>
          </a:p>
        </p:txBody>
      </p:sp>
      <p:pic>
        <p:nvPicPr>
          <p:cNvPr id="5" name="Image 4" descr="Une image contenant homme, personne, mur, portant&#10;&#10;Description générée automatiquement">
            <a:extLst>
              <a:ext uri="{FF2B5EF4-FFF2-40B4-BE49-F238E27FC236}">
                <a16:creationId xmlns:a16="http://schemas.microsoft.com/office/drawing/2014/main" id="{B76C8A7E-45FB-47ED-9014-4473B038A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03" y="1736932"/>
            <a:ext cx="2721681" cy="37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4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/>
              <a:t>Waiting</a:t>
            </a:r>
            <a:r>
              <a:rPr lang="fr-FR" i="1" dirty="0"/>
              <a:t> for Godot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well-known play from the Theatre of the </a:t>
            </a:r>
            <a:r>
              <a:rPr lang="en-US" b="1" dirty="0"/>
              <a:t>Absurd</a:t>
            </a:r>
            <a:r>
              <a:rPr lang="en-US" dirty="0"/>
              <a:t> movement </a:t>
            </a:r>
          </a:p>
          <a:p>
            <a:r>
              <a:rPr lang="en-US" dirty="0"/>
              <a:t> written between 1949 - 1955 </a:t>
            </a:r>
          </a:p>
          <a:p>
            <a:r>
              <a:rPr lang="en-US" dirty="0"/>
              <a:t>At its premier, the play shocked its audience</a:t>
            </a:r>
          </a:p>
          <a:p>
            <a:r>
              <a:rPr lang="en-US" b="1" dirty="0"/>
              <a:t>What should the characters do?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550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00A8B7-DCE3-49D0-9FF9-56098B530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that stirring question the characters discuss: 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Estragon: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let’s do anything. It’s safer.  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Vladimir: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 wait and see what he says. 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Estragon: Who? 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Vladimir: Godot.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Estragon: Good idea.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88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BE0C2-1F9C-42A5-B69A-AB1D1185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Vladimir &amp; Estragon</a:t>
            </a:r>
            <a:endParaRPr lang="en-GB" dirty="0"/>
          </a:p>
        </p:txBody>
      </p:sp>
      <p:pic>
        <p:nvPicPr>
          <p:cNvPr id="5" name="Espace réservé du contenu 4" descr="Une image contenant personne, homme, extérieur, chapeau&#10;&#10;Description générée automatiquement">
            <a:extLst>
              <a:ext uri="{FF2B5EF4-FFF2-40B4-BE49-F238E27FC236}">
                <a16:creationId xmlns:a16="http://schemas.microsoft.com/office/drawing/2014/main" id="{95C3948C-D186-4C31-A8AA-ACF41D8FC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6" y="1600200"/>
            <a:ext cx="8044147" cy="4525963"/>
          </a:xfrm>
        </p:spPr>
      </p:pic>
    </p:spTree>
    <p:extLst>
      <p:ext uri="{BB962C8B-B14F-4D97-AF65-F5344CB8AC3E}">
        <p14:creationId xmlns:p14="http://schemas.microsoft.com/office/powerpoint/2010/main" val="28493084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225</Words>
  <Application>Microsoft Office PowerPoint</Application>
  <PresentationFormat>Affichage à l'écran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Modern literature</vt:lpstr>
      <vt:lpstr>Présentation PowerPoint</vt:lpstr>
      <vt:lpstr>Origins</vt:lpstr>
      <vt:lpstr>Myth of Sisyphus </vt:lpstr>
      <vt:lpstr>Life = meaningless </vt:lpstr>
      <vt:lpstr>1. Waiting for who?  </vt:lpstr>
      <vt:lpstr>Waiting for Godot</vt:lpstr>
      <vt:lpstr>Présentation PowerPoint</vt:lpstr>
      <vt:lpstr>Vladimir &amp; Estragon</vt:lpstr>
      <vt:lpstr>Absurdiam &lt;3 Existentialism</vt:lpstr>
      <vt:lpstr>A few characteristics</vt:lpstr>
      <vt:lpstr>Michael Cheval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literature</dc:title>
  <dc:creator>Alex</dc:creator>
  <cp:lastModifiedBy>Thierry Copréau</cp:lastModifiedBy>
  <cp:revision>12</cp:revision>
  <dcterms:created xsi:type="dcterms:W3CDTF">2020-09-17T19:12:47Z</dcterms:created>
  <dcterms:modified xsi:type="dcterms:W3CDTF">2022-02-10T20:15:03Z</dcterms:modified>
</cp:coreProperties>
</file>