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omments/comment1.xml" ContentType="application/vnd.openxmlformats-officedocument.presentationml.comments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omments/comment2.xml" ContentType="application/vnd.openxmlformats-officedocument.presentationml.comments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comments/comment3.xml" ContentType="application/vnd.openxmlformats-officedocument.presentationml.comments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17"/>
  </p:notesMasterIdLst>
  <p:sldIdLst>
    <p:sldId id="256" r:id="rId2"/>
    <p:sldId id="259" r:id="rId3"/>
    <p:sldId id="340" r:id="rId4"/>
    <p:sldId id="257" r:id="rId5"/>
    <p:sldId id="258" r:id="rId6"/>
    <p:sldId id="338" r:id="rId7"/>
    <p:sldId id="269" r:id="rId8"/>
    <p:sldId id="339" r:id="rId9"/>
    <p:sldId id="260" r:id="rId10"/>
    <p:sldId id="359" r:id="rId11"/>
    <p:sldId id="261" r:id="rId12"/>
    <p:sldId id="264" r:id="rId13"/>
    <p:sldId id="266" r:id="rId14"/>
    <p:sldId id="267" r:id="rId15"/>
    <p:sldId id="268" r:id="rId16"/>
  </p:sldIdLst>
  <p:sldSz cx="9144000" cy="6858000" type="screen4x3"/>
  <p:notesSz cx="6799263" cy="9929813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GoogleSlidesCustomDataVersion2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21" roundtripDataSignature="AMtx7mgn36NlMn7c93JD+tIpvNBpmI4w1Q==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Hélène Clévy" initials="" lastIdx="2" clrIdx="0"/>
  <p:cmAuthor id="1" name="Hélène Clévy" initials="HC" lastIdx="5" clrIdx="1">
    <p:extLst>
      <p:ext uri="{19B8F6BF-5375-455C-9EA6-DF929625EA0E}">
        <p15:presenceInfo xmlns:p15="http://schemas.microsoft.com/office/powerpoint/2012/main" userId="f9b06ccf7cc2c19b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9F706CBB-EA5C-4AA3-987F-1540353DAE57}">
  <a:tblStyle styleId="{9F706CBB-EA5C-4AA3-987F-1540353DAE57}" styleName="Table_0">
    <a:wholeTbl>
      <a:tcTxStyle b="off" i="off">
        <a:font>
          <a:latin typeface="Arial"/>
          <a:ea typeface="Arial"/>
          <a:cs typeface="Arial"/>
        </a:font>
        <a:schemeClr val="dk1"/>
      </a:tcTxStyle>
      <a:tcStyle>
        <a:tcBdr>
          <a:left>
            <a:ln w="12700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12700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12700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12700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12700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12700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FCECE6"/>
          </a:solidFill>
        </a:fill>
      </a:tcStyle>
    </a:wholeTbl>
    <a:band1H>
      <a:tcTxStyle/>
      <a:tcStyle>
        <a:tcBdr/>
        <a:fill>
          <a:solidFill>
            <a:srgbClr val="F9D7CA"/>
          </a:solidFill>
        </a:fill>
      </a:tcStyle>
    </a:band1H>
    <a:band2H>
      <a:tcTxStyle/>
      <a:tcStyle>
        <a:tcBdr/>
      </a:tcStyle>
    </a:band2H>
    <a:band1V>
      <a:tcTxStyle/>
      <a:tcStyle>
        <a:tcBdr/>
        <a:fill>
          <a:solidFill>
            <a:srgbClr val="F9D7CA"/>
          </a:solidFill>
        </a:fill>
      </a:tcStyle>
    </a:band1V>
    <a:band2V>
      <a:tcTxStyle/>
      <a:tcStyle>
        <a:tcBdr/>
      </a:tcStyle>
    </a:band2V>
    <a:lastCol>
      <a:tcTxStyle b="on" i="off"/>
      <a:tcStyle>
        <a:tcBdr/>
      </a:tcStyle>
    </a:lastCol>
    <a:firstCol>
      <a:tcTxStyle b="on" i="off"/>
      <a:tcStyle>
        <a:tcBdr/>
      </a:tcStyle>
    </a:firstCol>
    <a:lastRow>
      <a:tcTxStyle b="on" i="off"/>
      <a:tcStyle>
        <a:tcBdr>
          <a:top>
            <a:ln w="25400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a:top>
        </a:tcBdr>
        <a:fill>
          <a:solidFill>
            <a:srgbClr val="FCECE6"/>
          </a:solidFill>
        </a:fill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 b="on" i="off"/>
      <a:tcStyle>
        <a:tcBdr/>
        <a:fill>
          <a:solidFill>
            <a:srgbClr val="FCECE6"/>
          </a:solidFill>
        </a:fill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40"/>
    <p:restoredTop sz="82034"/>
  </p:normalViewPr>
  <p:slideViewPr>
    <p:cSldViewPr snapToGrid="0">
      <p:cViewPr varScale="1">
        <p:scale>
          <a:sx n="74" d="100"/>
          <a:sy n="74" d="100"/>
        </p:scale>
        <p:origin x="1452" y="5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customschemas.google.com/relationships/presentationmetadata" Target="meta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commentAuthors" Target="commentAuthor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22-11-16T16:17:06.211" idx="1">
    <p:pos x="10" y="10"/>
    <p:text>Ajout d'une diapositive titre + notes</p:text>
    <p:extLst>
      <p:ext uri="{C676402C-5697-4E1C-873F-D02D1690AC5C}">
        <p15:threadingInfo xmlns:p15="http://schemas.microsoft.com/office/powerpoint/2012/main" timeZoneBias="0"/>
      </p:ext>
      <p:ext uri="http://customooxmlschemas.google.com/">
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commentPostId="AAABMzJY3pc"/>
      </p:ext>
    </p:extLst>
  </p:cm>
</p:cmLst>
</file>

<file path=ppt/comments/comment2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2-11-16T17:20:20.137" idx="5">
    <p:pos x="10" y="10"/>
    <p:text>Ajout de 2 notes</p:text>
    <p:extLst>
      <p:ext uri="{C676402C-5697-4E1C-873F-D02D1690AC5C}">
        <p15:threadingInfo xmlns:p15="http://schemas.microsoft.com/office/powerpoint/2012/main" timeZoneBias="-60"/>
      </p:ext>
    </p:extLst>
  </p:cm>
</p:cmLst>
</file>

<file path=ppt/comments/comment3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22-11-16T16:17:06.211" idx="2">
    <p:pos x="10" y="10"/>
    <p:text>Ajout d'une diapositive titre + notes</p:text>
    <p:extLst>
      <p:ext uri="{C676402C-5697-4E1C-873F-D02D1690AC5C}">
        <p15:threadingInfo xmlns:p15="http://schemas.microsoft.com/office/powerpoint/2012/main" timeZoneBias="0"/>
      </p:ext>
      <p:ext uri="http://customooxmlschemas.google.com/">
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commentPostId="AAABMzJY3pg"/>
      </p:ext>
    </p:extLst>
  </p:cm>
</p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46400" cy="4968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51275" y="0"/>
            <a:ext cx="2946400" cy="4968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917575" y="744538"/>
            <a:ext cx="4964113" cy="37242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79450" y="4716463"/>
            <a:ext cx="5440363" cy="44688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9431338"/>
            <a:ext cx="2946400" cy="4968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51275" y="9431338"/>
            <a:ext cx="2946400" cy="4968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‹N°›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4113" cy="37242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2" name="Google Shape;92;p1:notes"/>
          <p:cNvSpPr txBox="1">
            <a:spLocks noGrp="1"/>
          </p:cNvSpPr>
          <p:nvPr>
            <p:ph type="body" idx="1"/>
          </p:nvPr>
        </p:nvSpPr>
        <p:spPr>
          <a:xfrm>
            <a:off x="679450" y="4716463"/>
            <a:ext cx="5440363" cy="44688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93;p1:notes"/>
          <p:cNvSpPr txBox="1">
            <a:spLocks noGrp="1"/>
          </p:cNvSpPr>
          <p:nvPr>
            <p:ph type="sldNum" idx="12"/>
          </p:nvPr>
        </p:nvSpPr>
        <p:spPr>
          <a:xfrm>
            <a:off x="3851275" y="9431338"/>
            <a:ext cx="2946400" cy="4968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1</a:t>
            </a:fld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4113" cy="37242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55" name="Google Shape;155;p9:notes"/>
          <p:cNvSpPr txBox="1">
            <a:spLocks noGrp="1"/>
          </p:cNvSpPr>
          <p:nvPr>
            <p:ph type="body" idx="1"/>
          </p:nvPr>
        </p:nvSpPr>
        <p:spPr>
          <a:xfrm>
            <a:off x="679450" y="4716463"/>
            <a:ext cx="5440363" cy="44688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6" name="Google Shape;156;p9:notes"/>
          <p:cNvSpPr txBox="1">
            <a:spLocks noGrp="1"/>
          </p:cNvSpPr>
          <p:nvPr>
            <p:ph type="sldNum" idx="12"/>
          </p:nvPr>
        </p:nvSpPr>
        <p:spPr>
          <a:xfrm>
            <a:off x="3851275" y="9431338"/>
            <a:ext cx="2946400" cy="4968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12</a:t>
            </a:fld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Google Shape;167;p11:notes"/>
          <p:cNvSpPr txBox="1">
            <a:spLocks noGrp="1"/>
          </p:cNvSpPr>
          <p:nvPr>
            <p:ph type="body" idx="1"/>
          </p:nvPr>
        </p:nvSpPr>
        <p:spPr>
          <a:xfrm>
            <a:off x="679450" y="4716463"/>
            <a:ext cx="5440363" cy="4468812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8" name="Google Shape;168;p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4113" cy="37242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Google Shape;173;p12:notes"/>
          <p:cNvSpPr txBox="1">
            <a:spLocks noGrp="1"/>
          </p:cNvSpPr>
          <p:nvPr>
            <p:ph type="body" idx="1"/>
          </p:nvPr>
        </p:nvSpPr>
        <p:spPr>
          <a:xfrm>
            <a:off x="679450" y="4716463"/>
            <a:ext cx="5440363" cy="4468812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4" name="Google Shape;174;p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4113" cy="37242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Google Shape;185;p13:notes"/>
          <p:cNvSpPr txBox="1">
            <a:spLocks noGrp="1"/>
          </p:cNvSpPr>
          <p:nvPr>
            <p:ph type="body" idx="1"/>
          </p:nvPr>
        </p:nvSpPr>
        <p:spPr>
          <a:xfrm>
            <a:off x="679450" y="4716463"/>
            <a:ext cx="5440363" cy="4468812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6" name="Google Shape;186;p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4113" cy="37242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4113" cy="37242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21" name="Google Shape;121;p4:notes"/>
          <p:cNvSpPr txBox="1">
            <a:spLocks noGrp="1"/>
          </p:cNvSpPr>
          <p:nvPr>
            <p:ph type="body" idx="1"/>
          </p:nvPr>
        </p:nvSpPr>
        <p:spPr>
          <a:xfrm>
            <a:off x="679450" y="4716463"/>
            <a:ext cx="5440363" cy="44688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2" name="Google Shape;122;p4:notes"/>
          <p:cNvSpPr txBox="1">
            <a:spLocks noGrp="1"/>
          </p:cNvSpPr>
          <p:nvPr>
            <p:ph type="sldNum" idx="12"/>
          </p:nvPr>
        </p:nvSpPr>
        <p:spPr>
          <a:xfrm>
            <a:off x="3851275" y="9431338"/>
            <a:ext cx="2946400" cy="4968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2</a:t>
            </a:fld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4113" cy="37242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01" name="Google Shape;101;p2:notes"/>
          <p:cNvSpPr txBox="1">
            <a:spLocks noGrp="1"/>
          </p:cNvSpPr>
          <p:nvPr>
            <p:ph type="body" idx="1"/>
          </p:nvPr>
        </p:nvSpPr>
        <p:spPr>
          <a:xfrm>
            <a:off x="679450" y="4716463"/>
            <a:ext cx="5440363" cy="44688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 dirty="0"/>
          </a:p>
        </p:txBody>
      </p:sp>
      <p:sp>
        <p:nvSpPr>
          <p:cNvPr id="102" name="Google Shape;102;p2:notes"/>
          <p:cNvSpPr txBox="1">
            <a:spLocks noGrp="1"/>
          </p:cNvSpPr>
          <p:nvPr>
            <p:ph type="sldNum" idx="12"/>
          </p:nvPr>
        </p:nvSpPr>
        <p:spPr>
          <a:xfrm>
            <a:off x="3851275" y="9431338"/>
            <a:ext cx="2946400" cy="4968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4</a:t>
            </a:fld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4113" cy="37242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14" name="Google Shape;114;p3:notes"/>
          <p:cNvSpPr txBox="1">
            <a:spLocks noGrp="1"/>
          </p:cNvSpPr>
          <p:nvPr>
            <p:ph type="body" idx="1"/>
          </p:nvPr>
        </p:nvSpPr>
        <p:spPr>
          <a:xfrm>
            <a:off x="679450" y="4716463"/>
            <a:ext cx="5440363" cy="44688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15" name="Google Shape;115;p3:notes"/>
          <p:cNvSpPr txBox="1">
            <a:spLocks noGrp="1"/>
          </p:cNvSpPr>
          <p:nvPr>
            <p:ph type="sldNum" idx="12"/>
          </p:nvPr>
        </p:nvSpPr>
        <p:spPr>
          <a:xfrm>
            <a:off x="3851275" y="9431338"/>
            <a:ext cx="2946400" cy="4968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5</a:t>
            </a:fld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Espace réservé de l'image des diapositives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fr-FR" dirty="0"/>
          </a:p>
        </p:txBody>
      </p:sp>
      <p:sp>
        <p:nvSpPr>
          <p:cNvPr id="16387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8FDBA3EA-BA33-4D88-B201-F7CC0F0270D1}" type="slidenum">
              <a:rPr lang="fr-FR"/>
              <a:pPr fontAlgn="base">
                <a:spcBef>
                  <a:spcPct val="0"/>
                </a:spcBef>
                <a:spcAft>
                  <a:spcPct val="0"/>
                </a:spcAft>
              </a:pPr>
              <a:t>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5925610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 sz="1200" b="0" i="0" u="none" strike="noStrike" cap="none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7</a:t>
            </a:fld>
            <a:endParaRPr lang="fr-FR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38233870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5:notes"/>
          <p:cNvSpPr txBox="1">
            <a:spLocks noGrp="1"/>
          </p:cNvSpPr>
          <p:nvPr>
            <p:ph type="body" idx="1"/>
          </p:nvPr>
        </p:nvSpPr>
        <p:spPr>
          <a:xfrm>
            <a:off x="679450" y="4716463"/>
            <a:ext cx="5440363" cy="4468812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4113" cy="37242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Tx/>
              <a:buNone/>
            </a:pP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83B3D80-A582-4DF3-A1EE-30ADD2FFB5D3}" type="slidenum">
              <a:rPr lang="fr-FR" smtClean="0"/>
              <a:pPr>
                <a:defRPr/>
              </a:pPr>
              <a:t>10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3112685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p6:notes"/>
          <p:cNvSpPr txBox="1">
            <a:spLocks noGrp="1"/>
          </p:cNvSpPr>
          <p:nvPr>
            <p:ph type="body" idx="1"/>
          </p:nvPr>
        </p:nvSpPr>
        <p:spPr>
          <a:xfrm>
            <a:off x="679450" y="4716463"/>
            <a:ext cx="5440363" cy="4468812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4" name="Google Shape;134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4113" cy="37242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iapositive de titre" type="title">
  <p:cSld name="TITLE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8" name="Google Shape;18;p15"/>
          <p:cNvCxnSpPr/>
          <p:nvPr/>
        </p:nvCxnSpPr>
        <p:spPr>
          <a:xfrm>
            <a:off x="685800" y="3398838"/>
            <a:ext cx="7848600" cy="1587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19" name="Google Shape;19;p15"/>
          <p:cNvSpPr txBox="1"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5400" cap="none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15"/>
          <p:cNvSpPr txBox="1"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spcBef>
                <a:spcPts val="480"/>
              </a:spcBef>
              <a:spcAft>
                <a:spcPts val="0"/>
              </a:spcAft>
              <a:buSzPts val="2040"/>
              <a:buNone/>
              <a:defRPr>
                <a:solidFill>
                  <a:srgbClr val="3F3F3F"/>
                </a:solidFill>
              </a:defRPr>
            </a:lvl1pPr>
            <a:lvl2pPr lvl="1" algn="ctr">
              <a:spcBef>
                <a:spcPts val="400"/>
              </a:spcBef>
              <a:spcAft>
                <a:spcPts val="0"/>
              </a:spcAft>
              <a:buSzPts val="17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360"/>
              </a:spcBef>
              <a:spcAft>
                <a:spcPts val="0"/>
              </a:spcAft>
              <a:buSzPts val="162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320"/>
              </a:spcBef>
              <a:spcAft>
                <a:spcPts val="0"/>
              </a:spcAft>
              <a:buSzPts val="16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28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260"/>
              </a:spcBef>
              <a:spcAft>
                <a:spcPts val="0"/>
              </a:spcAft>
              <a:buSzPts val="13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260"/>
              </a:spcBef>
              <a:spcAft>
                <a:spcPts val="0"/>
              </a:spcAft>
              <a:buSzPts val="13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260"/>
              </a:spcBef>
              <a:spcAft>
                <a:spcPts val="0"/>
              </a:spcAft>
              <a:buSzPts val="13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260"/>
              </a:spcBef>
              <a:spcAft>
                <a:spcPts val="0"/>
              </a:spcAft>
              <a:buSzPts val="1300"/>
              <a:buNone/>
              <a:defRPr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21" name="Google Shape;21;p15"/>
          <p:cNvSpPr txBox="1">
            <a:spLocks noGrp="1"/>
          </p:cNvSpPr>
          <p:nvPr>
            <p:ph type="dt" idx="10"/>
          </p:nvPr>
        </p:nvSpPr>
        <p:spPr>
          <a:xfrm>
            <a:off x="457200" y="19050"/>
            <a:ext cx="2895600" cy="3286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15"/>
          <p:cNvSpPr txBox="1">
            <a:spLocks noGrp="1"/>
          </p:cNvSpPr>
          <p:nvPr>
            <p:ph type="ftr" idx="11"/>
          </p:nvPr>
        </p:nvSpPr>
        <p:spPr>
          <a:xfrm>
            <a:off x="3429000" y="19050"/>
            <a:ext cx="4114800" cy="3286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15"/>
          <p:cNvSpPr txBox="1">
            <a:spLocks noGrp="1"/>
          </p:cNvSpPr>
          <p:nvPr>
            <p:ph type="sldNum" idx="12"/>
          </p:nvPr>
        </p:nvSpPr>
        <p:spPr>
          <a:xfrm>
            <a:off x="7620000" y="19050"/>
            <a:ext cx="1066800" cy="3286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l">
              <a:spcBef>
                <a:spcPts val="0"/>
              </a:spcBef>
              <a:spcAft>
                <a:spcPts val="0"/>
              </a:spcAft>
              <a:buNone/>
              <a:defRPr sz="14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>
              <a:spcBef>
                <a:spcPts val="0"/>
              </a:spcBef>
              <a:spcAft>
                <a:spcPts val="0"/>
              </a:spcAft>
              <a:buNone/>
              <a:defRPr sz="14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>
              <a:spcBef>
                <a:spcPts val="0"/>
              </a:spcBef>
              <a:spcAft>
                <a:spcPts val="0"/>
              </a:spcAft>
              <a:buNone/>
              <a:defRPr sz="14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>
              <a:spcBef>
                <a:spcPts val="0"/>
              </a:spcBef>
              <a:spcAft>
                <a:spcPts val="0"/>
              </a:spcAft>
              <a:buNone/>
              <a:defRPr sz="14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>
              <a:spcBef>
                <a:spcPts val="0"/>
              </a:spcBef>
              <a:spcAft>
                <a:spcPts val="0"/>
              </a:spcAft>
              <a:buNone/>
              <a:defRPr sz="14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>
              <a:spcBef>
                <a:spcPts val="0"/>
              </a:spcBef>
              <a:spcAft>
                <a:spcPts val="0"/>
              </a:spcAft>
              <a:buNone/>
              <a:defRPr sz="14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>
              <a:spcBef>
                <a:spcPts val="0"/>
              </a:spcBef>
              <a:spcAft>
                <a:spcPts val="0"/>
              </a:spcAft>
              <a:buNone/>
              <a:defRPr sz="14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>
              <a:spcBef>
                <a:spcPts val="0"/>
              </a:spcBef>
              <a:spcAft>
                <a:spcPts val="0"/>
              </a:spcAft>
              <a:buNone/>
              <a:defRPr sz="14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>
              <a:spcBef>
                <a:spcPts val="0"/>
              </a:spcBef>
              <a:spcAft>
                <a:spcPts val="0"/>
              </a:spcAft>
              <a:buNone/>
              <a:defRPr sz="14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re vertical et texte" type="vertTitleAndTx">
  <p:cSld name="VERTICAL_TITLE_AND_VERTICAL_TEXT"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25"/>
          <p:cNvSpPr txBox="1">
            <a:spLocks noGrp="1"/>
          </p:cNvSpPr>
          <p:nvPr>
            <p:ph type="title"/>
          </p:nvPr>
        </p:nvSpPr>
        <p:spPr>
          <a:xfrm rot="5400000">
            <a:off x="4724400" y="2514600"/>
            <a:ext cx="5867400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6" name="Google Shape;86;p25"/>
          <p:cNvSpPr txBox="1">
            <a:spLocks noGrp="1"/>
          </p:cNvSpPr>
          <p:nvPr>
            <p:ph type="body" idx="1"/>
          </p:nvPr>
        </p:nvSpPr>
        <p:spPr>
          <a:xfrm rot="5400000">
            <a:off x="533400" y="533400"/>
            <a:ext cx="5867400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25755" algn="l">
              <a:spcBef>
                <a:spcPts val="360"/>
              </a:spcBef>
              <a:spcAft>
                <a:spcPts val="0"/>
              </a:spcAft>
              <a:buSzPts val="1530"/>
              <a:buChar char="•"/>
              <a:defRPr/>
            </a:lvl1pPr>
            <a:lvl2pPr marL="914400" lvl="1" indent="-325755" algn="l">
              <a:spcBef>
                <a:spcPts val="360"/>
              </a:spcBef>
              <a:spcAft>
                <a:spcPts val="0"/>
              </a:spcAft>
              <a:buSzPts val="1530"/>
              <a:buChar char="•"/>
              <a:defRPr/>
            </a:lvl2pPr>
            <a:lvl3pPr marL="1371600" lvl="2" indent="-331469" algn="l">
              <a:spcBef>
                <a:spcPts val="360"/>
              </a:spcBef>
              <a:spcAft>
                <a:spcPts val="0"/>
              </a:spcAft>
              <a:buSzPts val="162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7" name="Google Shape;87;p25"/>
          <p:cNvSpPr txBox="1">
            <a:spLocks noGrp="1"/>
          </p:cNvSpPr>
          <p:nvPr>
            <p:ph type="dt" idx="10"/>
          </p:nvPr>
        </p:nvSpPr>
        <p:spPr>
          <a:xfrm>
            <a:off x="457200" y="19050"/>
            <a:ext cx="2895600" cy="3286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8" name="Google Shape;88;p25"/>
          <p:cNvSpPr txBox="1">
            <a:spLocks noGrp="1"/>
          </p:cNvSpPr>
          <p:nvPr>
            <p:ph type="ftr" idx="11"/>
          </p:nvPr>
        </p:nvSpPr>
        <p:spPr>
          <a:xfrm>
            <a:off x="3429000" y="19050"/>
            <a:ext cx="4114800" cy="3286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9" name="Google Shape;89;p25"/>
          <p:cNvSpPr txBox="1">
            <a:spLocks noGrp="1"/>
          </p:cNvSpPr>
          <p:nvPr>
            <p:ph type="sldNum" idx="12"/>
          </p:nvPr>
        </p:nvSpPr>
        <p:spPr>
          <a:xfrm>
            <a:off x="7620000" y="19050"/>
            <a:ext cx="1066800" cy="3286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l">
              <a:spcBef>
                <a:spcPts val="0"/>
              </a:spcBef>
              <a:spcAft>
                <a:spcPts val="0"/>
              </a:spcAft>
              <a:buNone/>
              <a:defRPr sz="14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>
              <a:spcBef>
                <a:spcPts val="0"/>
              </a:spcBef>
              <a:spcAft>
                <a:spcPts val="0"/>
              </a:spcAft>
              <a:buNone/>
              <a:defRPr sz="14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>
              <a:spcBef>
                <a:spcPts val="0"/>
              </a:spcBef>
              <a:spcAft>
                <a:spcPts val="0"/>
              </a:spcAft>
              <a:buNone/>
              <a:defRPr sz="14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>
              <a:spcBef>
                <a:spcPts val="0"/>
              </a:spcBef>
              <a:spcAft>
                <a:spcPts val="0"/>
              </a:spcAft>
              <a:buNone/>
              <a:defRPr sz="14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>
              <a:spcBef>
                <a:spcPts val="0"/>
              </a:spcBef>
              <a:spcAft>
                <a:spcPts val="0"/>
              </a:spcAft>
              <a:buNone/>
              <a:defRPr sz="14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>
              <a:spcBef>
                <a:spcPts val="0"/>
              </a:spcBef>
              <a:spcAft>
                <a:spcPts val="0"/>
              </a:spcAft>
              <a:buNone/>
              <a:defRPr sz="14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>
              <a:spcBef>
                <a:spcPts val="0"/>
              </a:spcBef>
              <a:spcAft>
                <a:spcPts val="0"/>
              </a:spcAft>
              <a:buNone/>
              <a:defRPr sz="14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>
              <a:spcBef>
                <a:spcPts val="0"/>
              </a:spcBef>
              <a:spcAft>
                <a:spcPts val="0"/>
              </a:spcAft>
              <a:buNone/>
              <a:defRPr sz="14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>
              <a:spcBef>
                <a:spcPts val="0"/>
              </a:spcBef>
              <a:spcAft>
                <a:spcPts val="0"/>
              </a:spcAft>
              <a:buNone/>
              <a:defRPr sz="14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re et contenu" type="obj">
  <p:cSld name="OBJECT"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16"/>
          <p:cNvSpPr txBox="1"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16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25755" algn="l">
              <a:spcBef>
                <a:spcPts val="360"/>
              </a:spcBef>
              <a:spcAft>
                <a:spcPts val="0"/>
              </a:spcAft>
              <a:buSzPts val="1530"/>
              <a:buChar char="•"/>
              <a:defRPr/>
            </a:lvl1pPr>
            <a:lvl2pPr marL="914400" lvl="1" indent="-325755" algn="l">
              <a:spcBef>
                <a:spcPts val="360"/>
              </a:spcBef>
              <a:spcAft>
                <a:spcPts val="0"/>
              </a:spcAft>
              <a:buSzPts val="1530"/>
              <a:buChar char="•"/>
              <a:defRPr/>
            </a:lvl2pPr>
            <a:lvl3pPr marL="1371600" lvl="2" indent="-331469" algn="l">
              <a:spcBef>
                <a:spcPts val="360"/>
              </a:spcBef>
              <a:spcAft>
                <a:spcPts val="0"/>
              </a:spcAft>
              <a:buSzPts val="162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7" name="Google Shape;27;p16"/>
          <p:cNvSpPr txBox="1">
            <a:spLocks noGrp="1"/>
          </p:cNvSpPr>
          <p:nvPr>
            <p:ph type="dt" idx="10"/>
          </p:nvPr>
        </p:nvSpPr>
        <p:spPr>
          <a:xfrm>
            <a:off x="457200" y="19050"/>
            <a:ext cx="2895600" cy="3286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16"/>
          <p:cNvSpPr txBox="1">
            <a:spLocks noGrp="1"/>
          </p:cNvSpPr>
          <p:nvPr>
            <p:ph type="ftr" idx="11"/>
          </p:nvPr>
        </p:nvSpPr>
        <p:spPr>
          <a:xfrm>
            <a:off x="3429000" y="19050"/>
            <a:ext cx="4114800" cy="3286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16"/>
          <p:cNvSpPr txBox="1">
            <a:spLocks noGrp="1"/>
          </p:cNvSpPr>
          <p:nvPr>
            <p:ph type="sldNum" idx="12"/>
          </p:nvPr>
        </p:nvSpPr>
        <p:spPr>
          <a:xfrm>
            <a:off x="7620000" y="19050"/>
            <a:ext cx="1066800" cy="3286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l">
              <a:spcBef>
                <a:spcPts val="0"/>
              </a:spcBef>
              <a:spcAft>
                <a:spcPts val="0"/>
              </a:spcAft>
              <a:buNone/>
              <a:defRPr sz="14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>
              <a:spcBef>
                <a:spcPts val="0"/>
              </a:spcBef>
              <a:spcAft>
                <a:spcPts val="0"/>
              </a:spcAft>
              <a:buNone/>
              <a:defRPr sz="14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>
              <a:spcBef>
                <a:spcPts val="0"/>
              </a:spcBef>
              <a:spcAft>
                <a:spcPts val="0"/>
              </a:spcAft>
              <a:buNone/>
              <a:defRPr sz="14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>
              <a:spcBef>
                <a:spcPts val="0"/>
              </a:spcBef>
              <a:spcAft>
                <a:spcPts val="0"/>
              </a:spcAft>
              <a:buNone/>
              <a:defRPr sz="14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>
              <a:spcBef>
                <a:spcPts val="0"/>
              </a:spcBef>
              <a:spcAft>
                <a:spcPts val="0"/>
              </a:spcAft>
              <a:buNone/>
              <a:defRPr sz="14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>
              <a:spcBef>
                <a:spcPts val="0"/>
              </a:spcBef>
              <a:spcAft>
                <a:spcPts val="0"/>
              </a:spcAft>
              <a:buNone/>
              <a:defRPr sz="14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>
              <a:spcBef>
                <a:spcPts val="0"/>
              </a:spcBef>
              <a:spcAft>
                <a:spcPts val="0"/>
              </a:spcAft>
              <a:buNone/>
              <a:defRPr sz="14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>
              <a:spcBef>
                <a:spcPts val="0"/>
              </a:spcBef>
              <a:spcAft>
                <a:spcPts val="0"/>
              </a:spcAft>
              <a:buNone/>
              <a:defRPr sz="14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>
              <a:spcBef>
                <a:spcPts val="0"/>
              </a:spcBef>
              <a:spcAft>
                <a:spcPts val="0"/>
              </a:spcAft>
              <a:buNone/>
              <a:defRPr sz="14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re de section" type="secHead">
  <p:cSld name="SECTION_HEADER">
    <p:bg>
      <p:bgPr>
        <a:solidFill>
          <a:schemeClr val="dk2"/>
        </a:solidFill>
        <a:effectLst/>
      </p:bgPr>
    </p:bg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8" name="Google Shape;38;p18"/>
          <p:cNvCxnSpPr/>
          <p:nvPr/>
        </p:nvCxnSpPr>
        <p:spPr>
          <a:xfrm>
            <a:off x="731838" y="4598988"/>
            <a:ext cx="7848600" cy="1587"/>
          </a:xfrm>
          <a:prstGeom prst="straightConnector1">
            <a:avLst/>
          </a:prstGeom>
          <a:noFill/>
          <a:ln w="19050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39" name="Google Shape;39;p18"/>
          <p:cNvSpPr txBox="1"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4800" b="0" cap="none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0" name="Google Shape;40;p18"/>
          <p:cNvSpPr txBox="1"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SzPts val="2040"/>
              <a:buNone/>
              <a:defRPr sz="2400">
                <a:solidFill>
                  <a:schemeClr val="lt2"/>
                </a:solidFill>
              </a:defRPr>
            </a:lvl1pPr>
            <a:lvl2pPr marL="914400" lvl="1" indent="-228600" algn="l">
              <a:spcBef>
                <a:spcPts val="360"/>
              </a:spcBef>
              <a:spcAft>
                <a:spcPts val="0"/>
              </a:spcAft>
              <a:buSzPts val="1530"/>
              <a:buNone/>
              <a:defRPr sz="1800">
                <a:solidFill>
                  <a:schemeClr val="lt1"/>
                </a:solidFill>
              </a:defRPr>
            </a:lvl2pPr>
            <a:lvl3pPr marL="1371600" lvl="2" indent="-228600" algn="l">
              <a:spcBef>
                <a:spcPts val="320"/>
              </a:spcBef>
              <a:spcAft>
                <a:spcPts val="0"/>
              </a:spcAft>
              <a:buSzPts val="1440"/>
              <a:buNone/>
              <a:defRPr sz="1600">
                <a:solidFill>
                  <a:schemeClr val="lt1"/>
                </a:solidFill>
              </a:defRPr>
            </a:lvl3pPr>
            <a:lvl4pPr marL="1828800" lvl="3" indent="-228600" algn="l">
              <a:spcBef>
                <a:spcPts val="28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lt1"/>
                </a:solidFill>
              </a:defRPr>
            </a:lvl4pPr>
            <a:lvl5pPr marL="2286000" lvl="4" indent="-228600" algn="l">
              <a:spcBef>
                <a:spcPts val="28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lt1"/>
                </a:solidFill>
              </a:defRPr>
            </a:lvl5pPr>
            <a:lvl6pPr marL="2743200" lvl="5" indent="-228600" algn="l">
              <a:spcBef>
                <a:spcPts val="28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lt1"/>
                </a:solidFill>
              </a:defRPr>
            </a:lvl6pPr>
            <a:lvl7pPr marL="3200400" lvl="6" indent="-228600" algn="l">
              <a:spcBef>
                <a:spcPts val="28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lt1"/>
                </a:solidFill>
              </a:defRPr>
            </a:lvl7pPr>
            <a:lvl8pPr marL="3657600" lvl="7" indent="-228600" algn="l">
              <a:spcBef>
                <a:spcPts val="28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lt1"/>
                </a:solidFill>
              </a:defRPr>
            </a:lvl8pPr>
            <a:lvl9pPr marL="4114800" lvl="8" indent="-228600" algn="l">
              <a:spcBef>
                <a:spcPts val="28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41" name="Google Shape;41;p18"/>
          <p:cNvSpPr txBox="1">
            <a:spLocks noGrp="1"/>
          </p:cNvSpPr>
          <p:nvPr>
            <p:ph type="dt" idx="10"/>
          </p:nvPr>
        </p:nvSpPr>
        <p:spPr>
          <a:xfrm>
            <a:off x="457200" y="19050"/>
            <a:ext cx="2895600" cy="3286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18"/>
          <p:cNvSpPr txBox="1">
            <a:spLocks noGrp="1"/>
          </p:cNvSpPr>
          <p:nvPr>
            <p:ph type="ftr" idx="11"/>
          </p:nvPr>
        </p:nvSpPr>
        <p:spPr>
          <a:xfrm>
            <a:off x="3429000" y="19050"/>
            <a:ext cx="4114800" cy="3286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18"/>
          <p:cNvSpPr txBox="1">
            <a:spLocks noGrp="1"/>
          </p:cNvSpPr>
          <p:nvPr>
            <p:ph type="sldNum" idx="12"/>
          </p:nvPr>
        </p:nvSpPr>
        <p:spPr>
          <a:xfrm>
            <a:off x="7620000" y="19050"/>
            <a:ext cx="1066800" cy="3286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l">
              <a:spcBef>
                <a:spcPts val="0"/>
              </a:spcBef>
              <a:spcAft>
                <a:spcPts val="0"/>
              </a:spcAft>
              <a:buNone/>
              <a:defRPr sz="14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>
              <a:spcBef>
                <a:spcPts val="0"/>
              </a:spcBef>
              <a:spcAft>
                <a:spcPts val="0"/>
              </a:spcAft>
              <a:buNone/>
              <a:defRPr sz="14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>
              <a:spcBef>
                <a:spcPts val="0"/>
              </a:spcBef>
              <a:spcAft>
                <a:spcPts val="0"/>
              </a:spcAft>
              <a:buNone/>
              <a:defRPr sz="14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>
              <a:spcBef>
                <a:spcPts val="0"/>
              </a:spcBef>
              <a:spcAft>
                <a:spcPts val="0"/>
              </a:spcAft>
              <a:buNone/>
              <a:defRPr sz="14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>
              <a:spcBef>
                <a:spcPts val="0"/>
              </a:spcBef>
              <a:spcAft>
                <a:spcPts val="0"/>
              </a:spcAft>
              <a:buNone/>
              <a:defRPr sz="14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>
              <a:spcBef>
                <a:spcPts val="0"/>
              </a:spcBef>
              <a:spcAft>
                <a:spcPts val="0"/>
              </a:spcAft>
              <a:buNone/>
              <a:defRPr sz="14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>
              <a:spcBef>
                <a:spcPts val="0"/>
              </a:spcBef>
              <a:spcAft>
                <a:spcPts val="0"/>
              </a:spcAft>
              <a:buNone/>
              <a:defRPr sz="14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>
              <a:spcBef>
                <a:spcPts val="0"/>
              </a:spcBef>
              <a:spcAft>
                <a:spcPts val="0"/>
              </a:spcAft>
              <a:buNone/>
              <a:defRPr sz="14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>
              <a:spcBef>
                <a:spcPts val="0"/>
              </a:spcBef>
              <a:spcAft>
                <a:spcPts val="0"/>
              </a:spcAft>
              <a:buNone/>
              <a:defRPr sz="14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aison" type="twoTxTwoObj">
  <p:cSld name="TWO_OBJECTS_WITH_TEXT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5" name="Google Shape;45;p19"/>
          <p:cNvCxnSpPr/>
          <p:nvPr/>
        </p:nvCxnSpPr>
        <p:spPr>
          <a:xfrm rot="5400000">
            <a:off x="2218531" y="4045744"/>
            <a:ext cx="4708525" cy="1588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46" name="Google Shape;46;p19"/>
          <p:cNvSpPr txBox="1"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19"/>
          <p:cNvSpPr txBox="1"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ctr">
              <a:spcBef>
                <a:spcPts val="400"/>
              </a:spcBef>
              <a:spcAft>
                <a:spcPts val="0"/>
              </a:spcAft>
              <a:buSzPts val="1700"/>
              <a:buNone/>
              <a:defRPr sz="2000" b="0">
                <a:solidFill>
                  <a:schemeClr val="dk2"/>
                </a:solidFill>
              </a:defRPr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SzPts val="17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SzPts val="162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8" name="Google Shape;48;p19"/>
          <p:cNvSpPr txBox="1">
            <a:spLocks noGrp="1"/>
          </p:cNvSpPr>
          <p:nvPr>
            <p:ph type="body" idx="2"/>
          </p:nvPr>
        </p:nvSpPr>
        <p:spPr>
          <a:xfrm>
            <a:off x="457200" y="2438400"/>
            <a:ext cx="3931920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58140" algn="l">
              <a:spcBef>
                <a:spcPts val="480"/>
              </a:spcBef>
              <a:spcAft>
                <a:spcPts val="0"/>
              </a:spcAft>
              <a:buSzPts val="2040"/>
              <a:buChar char="•"/>
              <a:defRPr sz="2400"/>
            </a:lvl1pPr>
            <a:lvl2pPr marL="914400" lvl="1" indent="-336550" algn="l">
              <a:spcBef>
                <a:spcPts val="400"/>
              </a:spcBef>
              <a:spcAft>
                <a:spcPts val="0"/>
              </a:spcAft>
              <a:buSzPts val="1700"/>
              <a:buChar char="•"/>
              <a:defRPr sz="2000"/>
            </a:lvl2pPr>
            <a:lvl3pPr marL="1371600" lvl="2" indent="-331469" algn="l">
              <a:spcBef>
                <a:spcPts val="360"/>
              </a:spcBef>
              <a:spcAft>
                <a:spcPts val="0"/>
              </a:spcAft>
              <a:buSzPts val="162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SzPts val="1600"/>
              <a:buChar char="•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SzPts val="1600"/>
              <a:buChar char="•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9" name="Google Shape;49;p19"/>
          <p:cNvSpPr txBox="1">
            <a:spLocks noGrp="1"/>
          </p:cNvSpPr>
          <p:nvPr>
            <p:ph type="body" idx="3"/>
          </p:nvPr>
        </p:nvSpPr>
        <p:spPr>
          <a:xfrm>
            <a:off x="4754880" y="1676400"/>
            <a:ext cx="3931920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ctr">
              <a:spcBef>
                <a:spcPts val="400"/>
              </a:spcBef>
              <a:spcAft>
                <a:spcPts val="0"/>
              </a:spcAft>
              <a:buSzPts val="1700"/>
              <a:buNone/>
              <a:defRPr sz="2000" b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SzPts val="17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SzPts val="162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50" name="Google Shape;50;p19"/>
          <p:cNvSpPr txBox="1">
            <a:spLocks noGrp="1"/>
          </p:cNvSpPr>
          <p:nvPr>
            <p:ph type="body" idx="4"/>
          </p:nvPr>
        </p:nvSpPr>
        <p:spPr>
          <a:xfrm>
            <a:off x="4754880" y="2438400"/>
            <a:ext cx="3931920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58140" algn="l">
              <a:spcBef>
                <a:spcPts val="480"/>
              </a:spcBef>
              <a:spcAft>
                <a:spcPts val="0"/>
              </a:spcAft>
              <a:buSzPts val="2040"/>
              <a:buChar char="•"/>
              <a:defRPr sz="2400"/>
            </a:lvl1pPr>
            <a:lvl2pPr marL="914400" lvl="1" indent="-336550" algn="l">
              <a:spcBef>
                <a:spcPts val="400"/>
              </a:spcBef>
              <a:spcAft>
                <a:spcPts val="0"/>
              </a:spcAft>
              <a:buSzPts val="1700"/>
              <a:buChar char="•"/>
              <a:defRPr sz="2000"/>
            </a:lvl2pPr>
            <a:lvl3pPr marL="1371600" lvl="2" indent="-331469" algn="l">
              <a:spcBef>
                <a:spcPts val="360"/>
              </a:spcBef>
              <a:spcAft>
                <a:spcPts val="0"/>
              </a:spcAft>
              <a:buSzPts val="162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SzPts val="1600"/>
              <a:buChar char="•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SzPts val="1600"/>
              <a:buChar char="•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51" name="Google Shape;51;p19"/>
          <p:cNvSpPr txBox="1">
            <a:spLocks noGrp="1"/>
          </p:cNvSpPr>
          <p:nvPr>
            <p:ph type="dt" idx="10"/>
          </p:nvPr>
        </p:nvSpPr>
        <p:spPr>
          <a:xfrm>
            <a:off x="457200" y="19050"/>
            <a:ext cx="2895600" cy="3286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19"/>
          <p:cNvSpPr txBox="1">
            <a:spLocks noGrp="1"/>
          </p:cNvSpPr>
          <p:nvPr>
            <p:ph type="ftr" idx="11"/>
          </p:nvPr>
        </p:nvSpPr>
        <p:spPr>
          <a:xfrm>
            <a:off x="3429000" y="19050"/>
            <a:ext cx="4114800" cy="3286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19"/>
          <p:cNvSpPr txBox="1">
            <a:spLocks noGrp="1"/>
          </p:cNvSpPr>
          <p:nvPr>
            <p:ph type="sldNum" idx="12"/>
          </p:nvPr>
        </p:nvSpPr>
        <p:spPr>
          <a:xfrm>
            <a:off x="7620000" y="19050"/>
            <a:ext cx="1066800" cy="3286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l">
              <a:spcBef>
                <a:spcPts val="0"/>
              </a:spcBef>
              <a:spcAft>
                <a:spcPts val="0"/>
              </a:spcAft>
              <a:buNone/>
              <a:defRPr sz="14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>
              <a:spcBef>
                <a:spcPts val="0"/>
              </a:spcBef>
              <a:spcAft>
                <a:spcPts val="0"/>
              </a:spcAft>
              <a:buNone/>
              <a:defRPr sz="14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>
              <a:spcBef>
                <a:spcPts val="0"/>
              </a:spcBef>
              <a:spcAft>
                <a:spcPts val="0"/>
              </a:spcAft>
              <a:buNone/>
              <a:defRPr sz="14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>
              <a:spcBef>
                <a:spcPts val="0"/>
              </a:spcBef>
              <a:spcAft>
                <a:spcPts val="0"/>
              </a:spcAft>
              <a:buNone/>
              <a:defRPr sz="14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>
              <a:spcBef>
                <a:spcPts val="0"/>
              </a:spcBef>
              <a:spcAft>
                <a:spcPts val="0"/>
              </a:spcAft>
              <a:buNone/>
              <a:defRPr sz="14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>
              <a:spcBef>
                <a:spcPts val="0"/>
              </a:spcBef>
              <a:spcAft>
                <a:spcPts val="0"/>
              </a:spcAft>
              <a:buNone/>
              <a:defRPr sz="14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>
              <a:spcBef>
                <a:spcPts val="0"/>
              </a:spcBef>
              <a:spcAft>
                <a:spcPts val="0"/>
              </a:spcAft>
              <a:buNone/>
              <a:defRPr sz="14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>
              <a:spcBef>
                <a:spcPts val="0"/>
              </a:spcBef>
              <a:spcAft>
                <a:spcPts val="0"/>
              </a:spcAft>
              <a:buNone/>
              <a:defRPr sz="14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>
              <a:spcBef>
                <a:spcPts val="0"/>
              </a:spcBef>
              <a:spcAft>
                <a:spcPts val="0"/>
              </a:spcAft>
              <a:buNone/>
              <a:defRPr sz="14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re seul" type="titleOnly">
  <p:cSld name="TITLE_ONLY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20"/>
          <p:cNvSpPr txBox="1"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20"/>
          <p:cNvSpPr txBox="1">
            <a:spLocks noGrp="1"/>
          </p:cNvSpPr>
          <p:nvPr>
            <p:ph type="dt" idx="10"/>
          </p:nvPr>
        </p:nvSpPr>
        <p:spPr>
          <a:xfrm>
            <a:off x="457200" y="19050"/>
            <a:ext cx="2895600" cy="3286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20"/>
          <p:cNvSpPr txBox="1">
            <a:spLocks noGrp="1"/>
          </p:cNvSpPr>
          <p:nvPr>
            <p:ph type="ftr" idx="11"/>
          </p:nvPr>
        </p:nvSpPr>
        <p:spPr>
          <a:xfrm>
            <a:off x="3429000" y="19050"/>
            <a:ext cx="4114800" cy="3286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8" name="Google Shape;58;p20"/>
          <p:cNvSpPr txBox="1">
            <a:spLocks noGrp="1"/>
          </p:cNvSpPr>
          <p:nvPr>
            <p:ph type="sldNum" idx="12"/>
          </p:nvPr>
        </p:nvSpPr>
        <p:spPr>
          <a:xfrm>
            <a:off x="7620000" y="19050"/>
            <a:ext cx="1066800" cy="3286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l">
              <a:spcBef>
                <a:spcPts val="0"/>
              </a:spcBef>
              <a:spcAft>
                <a:spcPts val="0"/>
              </a:spcAft>
              <a:buNone/>
              <a:defRPr sz="14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>
              <a:spcBef>
                <a:spcPts val="0"/>
              </a:spcBef>
              <a:spcAft>
                <a:spcPts val="0"/>
              </a:spcAft>
              <a:buNone/>
              <a:defRPr sz="14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>
              <a:spcBef>
                <a:spcPts val="0"/>
              </a:spcBef>
              <a:spcAft>
                <a:spcPts val="0"/>
              </a:spcAft>
              <a:buNone/>
              <a:defRPr sz="14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>
              <a:spcBef>
                <a:spcPts val="0"/>
              </a:spcBef>
              <a:spcAft>
                <a:spcPts val="0"/>
              </a:spcAft>
              <a:buNone/>
              <a:defRPr sz="14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>
              <a:spcBef>
                <a:spcPts val="0"/>
              </a:spcBef>
              <a:spcAft>
                <a:spcPts val="0"/>
              </a:spcAft>
              <a:buNone/>
              <a:defRPr sz="14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>
              <a:spcBef>
                <a:spcPts val="0"/>
              </a:spcBef>
              <a:spcAft>
                <a:spcPts val="0"/>
              </a:spcAft>
              <a:buNone/>
              <a:defRPr sz="14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>
              <a:spcBef>
                <a:spcPts val="0"/>
              </a:spcBef>
              <a:spcAft>
                <a:spcPts val="0"/>
              </a:spcAft>
              <a:buNone/>
              <a:defRPr sz="14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>
              <a:spcBef>
                <a:spcPts val="0"/>
              </a:spcBef>
              <a:spcAft>
                <a:spcPts val="0"/>
              </a:spcAft>
              <a:buNone/>
              <a:defRPr sz="14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>
              <a:spcBef>
                <a:spcPts val="0"/>
              </a:spcBef>
              <a:spcAft>
                <a:spcPts val="0"/>
              </a:spcAft>
              <a:buNone/>
              <a:defRPr sz="14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ide" type="blank">
  <p:cSld name="BLANK"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21"/>
          <p:cNvSpPr txBox="1">
            <a:spLocks noGrp="1"/>
          </p:cNvSpPr>
          <p:nvPr>
            <p:ph type="dt" idx="10"/>
          </p:nvPr>
        </p:nvSpPr>
        <p:spPr>
          <a:xfrm>
            <a:off x="457200" y="19050"/>
            <a:ext cx="2895600" cy="3286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1" name="Google Shape;61;p21"/>
          <p:cNvSpPr txBox="1">
            <a:spLocks noGrp="1"/>
          </p:cNvSpPr>
          <p:nvPr>
            <p:ph type="ftr" idx="11"/>
          </p:nvPr>
        </p:nvSpPr>
        <p:spPr>
          <a:xfrm>
            <a:off x="3429000" y="19050"/>
            <a:ext cx="4114800" cy="3286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2" name="Google Shape;62;p21"/>
          <p:cNvSpPr txBox="1">
            <a:spLocks noGrp="1"/>
          </p:cNvSpPr>
          <p:nvPr>
            <p:ph type="sldNum" idx="12"/>
          </p:nvPr>
        </p:nvSpPr>
        <p:spPr>
          <a:xfrm>
            <a:off x="7620000" y="19050"/>
            <a:ext cx="1066800" cy="3286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l">
              <a:spcBef>
                <a:spcPts val="0"/>
              </a:spcBef>
              <a:spcAft>
                <a:spcPts val="0"/>
              </a:spcAft>
              <a:buNone/>
              <a:defRPr sz="14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>
              <a:spcBef>
                <a:spcPts val="0"/>
              </a:spcBef>
              <a:spcAft>
                <a:spcPts val="0"/>
              </a:spcAft>
              <a:buNone/>
              <a:defRPr sz="14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>
              <a:spcBef>
                <a:spcPts val="0"/>
              </a:spcBef>
              <a:spcAft>
                <a:spcPts val="0"/>
              </a:spcAft>
              <a:buNone/>
              <a:defRPr sz="14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>
              <a:spcBef>
                <a:spcPts val="0"/>
              </a:spcBef>
              <a:spcAft>
                <a:spcPts val="0"/>
              </a:spcAft>
              <a:buNone/>
              <a:defRPr sz="14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>
              <a:spcBef>
                <a:spcPts val="0"/>
              </a:spcBef>
              <a:spcAft>
                <a:spcPts val="0"/>
              </a:spcAft>
              <a:buNone/>
              <a:defRPr sz="14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>
              <a:spcBef>
                <a:spcPts val="0"/>
              </a:spcBef>
              <a:spcAft>
                <a:spcPts val="0"/>
              </a:spcAft>
              <a:buNone/>
              <a:defRPr sz="14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>
              <a:spcBef>
                <a:spcPts val="0"/>
              </a:spcBef>
              <a:spcAft>
                <a:spcPts val="0"/>
              </a:spcAft>
              <a:buNone/>
              <a:defRPr sz="14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>
              <a:spcBef>
                <a:spcPts val="0"/>
              </a:spcBef>
              <a:spcAft>
                <a:spcPts val="0"/>
              </a:spcAft>
              <a:buNone/>
              <a:defRPr sz="14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>
              <a:spcBef>
                <a:spcPts val="0"/>
              </a:spcBef>
              <a:spcAft>
                <a:spcPts val="0"/>
              </a:spcAft>
              <a:buNone/>
              <a:defRPr sz="14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u avec légende" type="objTx">
  <p:cSld name="OBJECT_WITH_CAPTION_TEXT"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4" name="Google Shape;64;p22"/>
          <p:cNvCxnSpPr/>
          <p:nvPr/>
        </p:nvCxnSpPr>
        <p:spPr>
          <a:xfrm rot="5400000">
            <a:off x="-13494" y="3580607"/>
            <a:ext cx="5578475" cy="1588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65" name="Google Shape;65;p22"/>
          <p:cNvSpPr txBox="1"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22"/>
          <p:cNvSpPr txBox="1">
            <a:spLocks noGrp="1"/>
          </p:cNvSpPr>
          <p:nvPr>
            <p:ph type="body" idx="1"/>
          </p:nvPr>
        </p:nvSpPr>
        <p:spPr>
          <a:xfrm>
            <a:off x="2971800" y="792080"/>
            <a:ext cx="5715000" cy="5577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1320" algn="l">
              <a:spcBef>
                <a:spcPts val="640"/>
              </a:spcBef>
              <a:spcAft>
                <a:spcPts val="0"/>
              </a:spcAft>
              <a:buSzPts val="2720"/>
              <a:buChar char="•"/>
              <a:defRPr sz="3200"/>
            </a:lvl1pPr>
            <a:lvl2pPr marL="914400" lvl="1" indent="-379730" algn="l">
              <a:spcBef>
                <a:spcPts val="560"/>
              </a:spcBef>
              <a:spcAft>
                <a:spcPts val="0"/>
              </a:spcAft>
              <a:buSzPts val="2380"/>
              <a:buChar char="•"/>
              <a:defRPr sz="2800"/>
            </a:lvl2pPr>
            <a:lvl3pPr marL="1371600" lvl="2" indent="-365760" algn="l">
              <a:spcBef>
                <a:spcPts val="480"/>
              </a:spcBef>
              <a:spcAft>
                <a:spcPts val="0"/>
              </a:spcAft>
              <a:buSzPts val="2160"/>
              <a:buChar char="•"/>
              <a:defRPr sz="2400"/>
            </a:lvl3pPr>
            <a:lvl4pPr marL="1828800" lvl="3" indent="-355600" algn="l">
              <a:spcBef>
                <a:spcPts val="400"/>
              </a:spcBef>
              <a:spcAft>
                <a:spcPts val="0"/>
              </a:spcAft>
              <a:buSzPts val="2000"/>
              <a:buChar char="•"/>
              <a:defRPr sz="2000"/>
            </a:lvl4pPr>
            <a:lvl5pPr marL="2286000" lvl="4" indent="-355600" algn="l">
              <a:spcBef>
                <a:spcPts val="400"/>
              </a:spcBef>
              <a:spcAft>
                <a:spcPts val="0"/>
              </a:spcAft>
              <a:buSzPts val="2000"/>
              <a:buChar char="•"/>
              <a:defRPr sz="2000"/>
            </a:lvl5pPr>
            <a:lvl6pPr marL="2743200" lvl="5" indent="-355600" algn="l">
              <a:spcBef>
                <a:spcPts val="400"/>
              </a:spcBef>
              <a:spcAft>
                <a:spcPts val="0"/>
              </a:spcAft>
              <a:buSzPts val="2000"/>
              <a:buChar char="•"/>
              <a:defRPr sz="2000"/>
            </a:lvl6pPr>
            <a:lvl7pPr marL="3200400" lvl="6" indent="-355600" algn="l">
              <a:spcBef>
                <a:spcPts val="400"/>
              </a:spcBef>
              <a:spcAft>
                <a:spcPts val="0"/>
              </a:spcAft>
              <a:buSzPts val="2000"/>
              <a:buChar char="•"/>
              <a:defRPr sz="2000"/>
            </a:lvl7pPr>
            <a:lvl8pPr marL="3657600" lvl="7" indent="-355600" algn="l">
              <a:spcBef>
                <a:spcPts val="400"/>
              </a:spcBef>
              <a:spcAft>
                <a:spcPts val="0"/>
              </a:spcAft>
              <a:buSzPts val="2000"/>
              <a:buChar char="•"/>
              <a:defRPr sz="2000"/>
            </a:lvl8pPr>
            <a:lvl9pPr marL="4114800" lvl="8" indent="-355600" algn="l">
              <a:spcBef>
                <a:spcPts val="400"/>
              </a:spcBef>
              <a:spcAft>
                <a:spcPts val="0"/>
              </a:spcAft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67" name="Google Shape;67;p22"/>
          <p:cNvSpPr txBox="1">
            <a:spLocks noGrp="1"/>
          </p:cNvSpPr>
          <p:nvPr>
            <p:ph type="body" idx="2"/>
          </p:nvPr>
        </p:nvSpPr>
        <p:spPr>
          <a:xfrm>
            <a:off x="457201" y="2130552"/>
            <a:ext cx="2139696" cy="42436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SzPts val="119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SzPts val="102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SzPts val="9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68" name="Google Shape;68;p22"/>
          <p:cNvSpPr txBox="1">
            <a:spLocks noGrp="1"/>
          </p:cNvSpPr>
          <p:nvPr>
            <p:ph type="dt" idx="10"/>
          </p:nvPr>
        </p:nvSpPr>
        <p:spPr>
          <a:xfrm>
            <a:off x="457200" y="19050"/>
            <a:ext cx="2895600" cy="3286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9" name="Google Shape;69;p22"/>
          <p:cNvSpPr txBox="1">
            <a:spLocks noGrp="1"/>
          </p:cNvSpPr>
          <p:nvPr>
            <p:ph type="ftr" idx="11"/>
          </p:nvPr>
        </p:nvSpPr>
        <p:spPr>
          <a:xfrm>
            <a:off x="3429000" y="19050"/>
            <a:ext cx="4114800" cy="3286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22"/>
          <p:cNvSpPr txBox="1">
            <a:spLocks noGrp="1"/>
          </p:cNvSpPr>
          <p:nvPr>
            <p:ph type="sldNum" idx="12"/>
          </p:nvPr>
        </p:nvSpPr>
        <p:spPr>
          <a:xfrm>
            <a:off x="7620000" y="19050"/>
            <a:ext cx="1066800" cy="3286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l">
              <a:spcBef>
                <a:spcPts val="0"/>
              </a:spcBef>
              <a:spcAft>
                <a:spcPts val="0"/>
              </a:spcAft>
              <a:buNone/>
              <a:defRPr sz="14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>
              <a:spcBef>
                <a:spcPts val="0"/>
              </a:spcBef>
              <a:spcAft>
                <a:spcPts val="0"/>
              </a:spcAft>
              <a:buNone/>
              <a:defRPr sz="14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>
              <a:spcBef>
                <a:spcPts val="0"/>
              </a:spcBef>
              <a:spcAft>
                <a:spcPts val="0"/>
              </a:spcAft>
              <a:buNone/>
              <a:defRPr sz="14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>
              <a:spcBef>
                <a:spcPts val="0"/>
              </a:spcBef>
              <a:spcAft>
                <a:spcPts val="0"/>
              </a:spcAft>
              <a:buNone/>
              <a:defRPr sz="14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>
              <a:spcBef>
                <a:spcPts val="0"/>
              </a:spcBef>
              <a:spcAft>
                <a:spcPts val="0"/>
              </a:spcAft>
              <a:buNone/>
              <a:defRPr sz="14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>
              <a:spcBef>
                <a:spcPts val="0"/>
              </a:spcBef>
              <a:spcAft>
                <a:spcPts val="0"/>
              </a:spcAft>
              <a:buNone/>
              <a:defRPr sz="14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>
              <a:spcBef>
                <a:spcPts val="0"/>
              </a:spcBef>
              <a:spcAft>
                <a:spcPts val="0"/>
              </a:spcAft>
              <a:buNone/>
              <a:defRPr sz="14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>
              <a:spcBef>
                <a:spcPts val="0"/>
              </a:spcBef>
              <a:spcAft>
                <a:spcPts val="0"/>
              </a:spcAft>
              <a:buNone/>
              <a:defRPr sz="14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>
              <a:spcBef>
                <a:spcPts val="0"/>
              </a:spcBef>
              <a:spcAft>
                <a:spcPts val="0"/>
              </a:spcAft>
              <a:buNone/>
              <a:defRPr sz="14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mage avec légende" type="picTx">
  <p:cSld name="PICTURE_WITH_CAPTION_TEXT"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23"/>
          <p:cNvSpPr txBox="1"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23"/>
          <p:cNvSpPr>
            <a:spLocks noGrp="1"/>
          </p:cNvSpPr>
          <p:nvPr>
            <p:ph type="pic" idx="2"/>
          </p:nvPr>
        </p:nvSpPr>
        <p:spPr>
          <a:xfrm>
            <a:off x="2858610" y="838201"/>
            <a:ext cx="5904390" cy="5500456"/>
          </a:xfrm>
          <a:prstGeom prst="rect">
            <a:avLst/>
          </a:prstGeom>
          <a:solidFill>
            <a:schemeClr val="lt2"/>
          </a:solidFill>
          <a:ln w="76200" cap="flat" cmpd="sng">
            <a:solidFill>
              <a:srgbClr val="FFFFFF"/>
            </a:solidFill>
            <a:prstDash val="solid"/>
            <a:miter lim="800000"/>
            <a:headEnd type="none" w="sm" len="sm"/>
            <a:tailEnd type="none" w="sm" len="sm"/>
          </a:ln>
          <a:effectLst>
            <a:outerShdw blurRad="50800" dist="12700" dir="5400000" algn="t" rotWithShape="0">
              <a:srgbClr val="000000">
                <a:alpha val="58823"/>
              </a:srgbClr>
            </a:outerShdw>
          </a:effectLst>
        </p:spPr>
      </p:sp>
      <p:sp>
        <p:nvSpPr>
          <p:cNvPr id="74" name="Google Shape;74;p23"/>
          <p:cNvSpPr txBox="1">
            <a:spLocks noGrp="1"/>
          </p:cNvSpPr>
          <p:nvPr>
            <p:ph type="body" idx="1"/>
          </p:nvPr>
        </p:nvSpPr>
        <p:spPr>
          <a:xfrm>
            <a:off x="457200" y="2133600"/>
            <a:ext cx="2139696" cy="424281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SzPts val="119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SzPts val="102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SzPts val="9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75" name="Google Shape;75;p23"/>
          <p:cNvSpPr txBox="1">
            <a:spLocks noGrp="1"/>
          </p:cNvSpPr>
          <p:nvPr>
            <p:ph type="dt" idx="10"/>
          </p:nvPr>
        </p:nvSpPr>
        <p:spPr>
          <a:xfrm>
            <a:off x="457200" y="19050"/>
            <a:ext cx="2895600" cy="3286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23"/>
          <p:cNvSpPr txBox="1">
            <a:spLocks noGrp="1"/>
          </p:cNvSpPr>
          <p:nvPr>
            <p:ph type="ftr" idx="11"/>
          </p:nvPr>
        </p:nvSpPr>
        <p:spPr>
          <a:xfrm>
            <a:off x="3429000" y="19050"/>
            <a:ext cx="4114800" cy="3286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23"/>
          <p:cNvSpPr txBox="1">
            <a:spLocks noGrp="1"/>
          </p:cNvSpPr>
          <p:nvPr>
            <p:ph type="sldNum" idx="12"/>
          </p:nvPr>
        </p:nvSpPr>
        <p:spPr>
          <a:xfrm>
            <a:off x="7620000" y="19050"/>
            <a:ext cx="1066800" cy="3286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l">
              <a:spcBef>
                <a:spcPts val="0"/>
              </a:spcBef>
              <a:spcAft>
                <a:spcPts val="0"/>
              </a:spcAft>
              <a:buNone/>
              <a:defRPr sz="14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>
              <a:spcBef>
                <a:spcPts val="0"/>
              </a:spcBef>
              <a:spcAft>
                <a:spcPts val="0"/>
              </a:spcAft>
              <a:buNone/>
              <a:defRPr sz="14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>
              <a:spcBef>
                <a:spcPts val="0"/>
              </a:spcBef>
              <a:spcAft>
                <a:spcPts val="0"/>
              </a:spcAft>
              <a:buNone/>
              <a:defRPr sz="14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>
              <a:spcBef>
                <a:spcPts val="0"/>
              </a:spcBef>
              <a:spcAft>
                <a:spcPts val="0"/>
              </a:spcAft>
              <a:buNone/>
              <a:defRPr sz="14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>
              <a:spcBef>
                <a:spcPts val="0"/>
              </a:spcBef>
              <a:spcAft>
                <a:spcPts val="0"/>
              </a:spcAft>
              <a:buNone/>
              <a:defRPr sz="14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>
              <a:spcBef>
                <a:spcPts val="0"/>
              </a:spcBef>
              <a:spcAft>
                <a:spcPts val="0"/>
              </a:spcAft>
              <a:buNone/>
              <a:defRPr sz="14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>
              <a:spcBef>
                <a:spcPts val="0"/>
              </a:spcBef>
              <a:spcAft>
                <a:spcPts val="0"/>
              </a:spcAft>
              <a:buNone/>
              <a:defRPr sz="14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>
              <a:spcBef>
                <a:spcPts val="0"/>
              </a:spcBef>
              <a:spcAft>
                <a:spcPts val="0"/>
              </a:spcAft>
              <a:buNone/>
              <a:defRPr sz="14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>
              <a:spcBef>
                <a:spcPts val="0"/>
              </a:spcBef>
              <a:spcAft>
                <a:spcPts val="0"/>
              </a:spcAft>
              <a:buNone/>
              <a:defRPr sz="14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re et texte vertical" type="vertTx">
  <p:cSld name="VERTICAL_TEX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24"/>
          <p:cNvSpPr txBox="1"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24"/>
          <p:cNvSpPr txBox="1">
            <a:spLocks noGrp="1"/>
          </p:cNvSpPr>
          <p:nvPr>
            <p:ph type="body" idx="1"/>
          </p:nvPr>
        </p:nvSpPr>
        <p:spPr>
          <a:xfrm rot="5400000">
            <a:off x="2133600" y="-76200"/>
            <a:ext cx="4876800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25755" algn="l">
              <a:spcBef>
                <a:spcPts val="360"/>
              </a:spcBef>
              <a:spcAft>
                <a:spcPts val="0"/>
              </a:spcAft>
              <a:buSzPts val="1530"/>
              <a:buChar char="•"/>
              <a:defRPr/>
            </a:lvl1pPr>
            <a:lvl2pPr marL="914400" lvl="1" indent="-325755" algn="l">
              <a:spcBef>
                <a:spcPts val="360"/>
              </a:spcBef>
              <a:spcAft>
                <a:spcPts val="0"/>
              </a:spcAft>
              <a:buSzPts val="1530"/>
              <a:buChar char="•"/>
              <a:defRPr/>
            </a:lvl2pPr>
            <a:lvl3pPr marL="1371600" lvl="2" indent="-331469" algn="l">
              <a:spcBef>
                <a:spcPts val="360"/>
              </a:spcBef>
              <a:spcAft>
                <a:spcPts val="0"/>
              </a:spcAft>
              <a:buSzPts val="162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1" name="Google Shape;81;p24"/>
          <p:cNvSpPr txBox="1">
            <a:spLocks noGrp="1"/>
          </p:cNvSpPr>
          <p:nvPr>
            <p:ph type="dt" idx="10"/>
          </p:nvPr>
        </p:nvSpPr>
        <p:spPr>
          <a:xfrm>
            <a:off x="457200" y="19050"/>
            <a:ext cx="2895600" cy="3286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24"/>
          <p:cNvSpPr txBox="1">
            <a:spLocks noGrp="1"/>
          </p:cNvSpPr>
          <p:nvPr>
            <p:ph type="ftr" idx="11"/>
          </p:nvPr>
        </p:nvSpPr>
        <p:spPr>
          <a:xfrm>
            <a:off x="3429000" y="19050"/>
            <a:ext cx="4114800" cy="3286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24"/>
          <p:cNvSpPr txBox="1">
            <a:spLocks noGrp="1"/>
          </p:cNvSpPr>
          <p:nvPr>
            <p:ph type="sldNum" idx="12"/>
          </p:nvPr>
        </p:nvSpPr>
        <p:spPr>
          <a:xfrm>
            <a:off x="7620000" y="19050"/>
            <a:ext cx="1066800" cy="3286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l">
              <a:spcBef>
                <a:spcPts val="0"/>
              </a:spcBef>
              <a:spcAft>
                <a:spcPts val="0"/>
              </a:spcAft>
              <a:buNone/>
              <a:defRPr sz="14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>
              <a:spcBef>
                <a:spcPts val="0"/>
              </a:spcBef>
              <a:spcAft>
                <a:spcPts val="0"/>
              </a:spcAft>
              <a:buNone/>
              <a:defRPr sz="14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>
              <a:spcBef>
                <a:spcPts val="0"/>
              </a:spcBef>
              <a:spcAft>
                <a:spcPts val="0"/>
              </a:spcAft>
              <a:buNone/>
              <a:defRPr sz="14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>
              <a:spcBef>
                <a:spcPts val="0"/>
              </a:spcBef>
              <a:spcAft>
                <a:spcPts val="0"/>
              </a:spcAft>
              <a:buNone/>
              <a:defRPr sz="14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>
              <a:spcBef>
                <a:spcPts val="0"/>
              </a:spcBef>
              <a:spcAft>
                <a:spcPts val="0"/>
              </a:spcAft>
              <a:buNone/>
              <a:defRPr sz="14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>
              <a:spcBef>
                <a:spcPts val="0"/>
              </a:spcBef>
              <a:spcAft>
                <a:spcPts val="0"/>
              </a:spcAft>
              <a:buNone/>
              <a:defRPr sz="14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>
              <a:spcBef>
                <a:spcPts val="0"/>
              </a:spcBef>
              <a:spcAft>
                <a:spcPts val="0"/>
              </a:spcAft>
              <a:buNone/>
              <a:defRPr sz="14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>
              <a:spcBef>
                <a:spcPts val="0"/>
              </a:spcBef>
              <a:spcAft>
                <a:spcPts val="0"/>
              </a:spcAft>
              <a:buNone/>
              <a:defRPr sz="14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>
              <a:spcBef>
                <a:spcPts val="0"/>
              </a:spcBef>
              <a:spcAft>
                <a:spcPts val="0"/>
              </a:spcAft>
              <a:buNone/>
              <a:defRPr sz="14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‹N°›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4"/>
          <p:cNvSpPr/>
          <p:nvPr/>
        </p:nvSpPr>
        <p:spPr>
          <a:xfrm>
            <a:off x="0" y="220663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" name="Google Shape;11;p14"/>
          <p:cNvSpPr txBox="1"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2" name="Google Shape;12;p14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358140" algn="l" rtl="0">
              <a:spcBef>
                <a:spcPts val="480"/>
              </a:spcBef>
              <a:spcAft>
                <a:spcPts val="0"/>
              </a:spcAft>
              <a:buClr>
                <a:schemeClr val="accent1"/>
              </a:buClr>
              <a:buSzPts val="204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36550" algn="l" rtl="0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7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31469" algn="l" rtl="0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62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30200" algn="l" rtl="0"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spcBef>
                <a:spcPts val="28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1150" algn="l" rtl="0">
              <a:spcBef>
                <a:spcPts val="260"/>
              </a:spcBef>
              <a:spcAft>
                <a:spcPts val="0"/>
              </a:spcAft>
              <a:buClr>
                <a:schemeClr val="accent1"/>
              </a:buClr>
              <a:buSzPts val="1300"/>
              <a:buFont typeface="Arial"/>
              <a:buChar char="•"/>
              <a:defRPr sz="13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1150" algn="l" rtl="0">
              <a:spcBef>
                <a:spcPts val="260"/>
              </a:spcBef>
              <a:spcAft>
                <a:spcPts val="0"/>
              </a:spcAft>
              <a:buClr>
                <a:schemeClr val="accent1"/>
              </a:buClr>
              <a:buSzPts val="1300"/>
              <a:buFont typeface="Arial"/>
              <a:buChar char="•"/>
              <a:defRPr sz="13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1150" algn="l" rtl="0">
              <a:spcBef>
                <a:spcPts val="260"/>
              </a:spcBef>
              <a:spcAft>
                <a:spcPts val="0"/>
              </a:spcAft>
              <a:buClr>
                <a:schemeClr val="accent1"/>
              </a:buClr>
              <a:buSzPts val="1300"/>
              <a:buFont typeface="Arial"/>
              <a:buChar char="•"/>
              <a:defRPr sz="13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1150" algn="l" rtl="0">
              <a:spcBef>
                <a:spcPts val="260"/>
              </a:spcBef>
              <a:spcAft>
                <a:spcPts val="0"/>
              </a:spcAft>
              <a:buClr>
                <a:schemeClr val="accent1"/>
              </a:buClr>
              <a:buSzPts val="1300"/>
              <a:buFont typeface="Arial"/>
              <a:buChar char="•"/>
              <a:defRPr sz="13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3" name="Google Shape;13;p14"/>
          <p:cNvSpPr/>
          <p:nvPr/>
        </p:nvSpPr>
        <p:spPr>
          <a:xfrm>
            <a:off x="0" y="0"/>
            <a:ext cx="9144000" cy="36512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" name="Google Shape;14;p14"/>
          <p:cNvSpPr txBox="1">
            <a:spLocks noGrp="1"/>
          </p:cNvSpPr>
          <p:nvPr>
            <p:ph type="dt" idx="10"/>
          </p:nvPr>
        </p:nvSpPr>
        <p:spPr>
          <a:xfrm>
            <a:off x="457200" y="19050"/>
            <a:ext cx="2895600" cy="3286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5" name="Google Shape;15;p14"/>
          <p:cNvSpPr txBox="1">
            <a:spLocks noGrp="1"/>
          </p:cNvSpPr>
          <p:nvPr>
            <p:ph type="ftr" idx="11"/>
          </p:nvPr>
        </p:nvSpPr>
        <p:spPr>
          <a:xfrm>
            <a:off x="3429000" y="19050"/>
            <a:ext cx="4114800" cy="3286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6" name="Google Shape;16;p14"/>
          <p:cNvSpPr txBox="1">
            <a:spLocks noGrp="1"/>
          </p:cNvSpPr>
          <p:nvPr>
            <p:ph type="sldNum" idx="12"/>
          </p:nvPr>
        </p:nvSpPr>
        <p:spPr>
          <a:xfrm>
            <a:off x="7620000" y="19050"/>
            <a:ext cx="1066800" cy="3286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14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 rtl="0">
              <a:spcBef>
                <a:spcPts val="0"/>
              </a:spcBef>
              <a:spcAft>
                <a:spcPts val="0"/>
              </a:spcAft>
              <a:buNone/>
              <a:defRPr sz="14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 rtl="0">
              <a:spcBef>
                <a:spcPts val="0"/>
              </a:spcBef>
              <a:spcAft>
                <a:spcPts val="0"/>
              </a:spcAft>
              <a:buNone/>
              <a:defRPr sz="14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 rtl="0">
              <a:spcBef>
                <a:spcPts val="0"/>
              </a:spcBef>
              <a:spcAft>
                <a:spcPts val="0"/>
              </a:spcAft>
              <a:buNone/>
              <a:defRPr sz="14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 rtl="0">
              <a:spcBef>
                <a:spcPts val="0"/>
              </a:spcBef>
              <a:spcAft>
                <a:spcPts val="0"/>
              </a:spcAft>
              <a:buNone/>
              <a:defRPr sz="14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 rtl="0">
              <a:spcBef>
                <a:spcPts val="0"/>
              </a:spcBef>
              <a:spcAft>
                <a:spcPts val="0"/>
              </a:spcAft>
              <a:buNone/>
              <a:defRPr sz="14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 rtl="0">
              <a:spcBef>
                <a:spcPts val="0"/>
              </a:spcBef>
              <a:spcAft>
                <a:spcPts val="0"/>
              </a:spcAft>
              <a:buNone/>
              <a:defRPr sz="14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 rtl="0">
              <a:spcBef>
                <a:spcPts val="0"/>
              </a:spcBef>
              <a:spcAft>
                <a:spcPts val="0"/>
              </a:spcAft>
              <a:buNone/>
              <a:defRPr sz="14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 rtl="0">
              <a:spcBef>
                <a:spcPts val="0"/>
              </a:spcBef>
              <a:spcAft>
                <a:spcPts val="0"/>
              </a:spcAft>
              <a:buNone/>
              <a:defRPr sz="14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‹N°›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hyperlink" Target="mailto:Helene.clevy@quaibranly.fr" TargetMode="Externa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quaibranly.fr/fr/education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collections.quaibranly.fr/" TargetMode="Externa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omments" Target="../comments/comment3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hyperlink" Target="http://www.quaibranly.fr/fr/education/" TargetMode="External"/><Relationship Id="rId7" Type="http://schemas.openxmlformats.org/officeDocument/2006/relationships/image" Target="../media/image10.gif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6" Type="http://schemas.openxmlformats.org/officeDocument/2006/relationships/hyperlink" Target="mailto:enseignants@quaibranly.fr" TargetMode="External"/><Relationship Id="rId11" Type="http://schemas.openxmlformats.org/officeDocument/2006/relationships/image" Target="../media/image14.png"/><Relationship Id="rId5" Type="http://schemas.openxmlformats.org/officeDocument/2006/relationships/hyperlink" Target="mailto:clemence.revuz@quaibranly.fr" TargetMode="External"/><Relationship Id="rId10" Type="http://schemas.openxmlformats.org/officeDocument/2006/relationships/image" Target="../media/image13.png"/><Relationship Id="rId4" Type="http://schemas.openxmlformats.org/officeDocument/2006/relationships/hyperlink" Target="https://www.quaibranly.fr/fr/rester-en-contact/abonnement-newsletter-3" TargetMode="External"/><Relationship Id="rId9" Type="http://schemas.openxmlformats.org/officeDocument/2006/relationships/image" Target="../media/image12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omments" Target="../comments/comment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sylvainbory.netboard.me/y3t1c06932/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7" Type="http://schemas.openxmlformats.org/officeDocument/2006/relationships/image" Target="../media/image7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jpg"/><Relationship Id="rId5" Type="http://schemas.openxmlformats.org/officeDocument/2006/relationships/image" Target="../media/image5.jpg"/><Relationship Id="rId4" Type="http://schemas.openxmlformats.org/officeDocument/2006/relationships/image" Target="../media/image4.jp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7" Type="http://schemas.openxmlformats.org/officeDocument/2006/relationships/comments" Target="../comments/comment2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Relationship Id="rId6" Type="http://schemas.openxmlformats.org/officeDocument/2006/relationships/hyperlink" Target="https://www.quaibranly.fr/fileadmin/user_upload/1-Edito/6-Footer/3-Si-vous-etes/2-Enseignant-animateurs/Dossier_Pedagogique_Exposition_20_ANS_VD.pdf" TargetMode="External"/><Relationship Id="rId5" Type="http://schemas.openxmlformats.org/officeDocument/2006/relationships/hyperlink" Target="https://www.quaibranly.fr/fr/collections/toutes-les-collections/histoire-des-collections" TargetMode="External"/><Relationship Id="rId4" Type="http://schemas.openxmlformats.org/officeDocument/2006/relationships/image" Target="../media/image9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quaibranly.fr/fileadmin/user_upload/1-Edito/6-Footer/3-Si-vous-etes/2-Enseignant-animateurs/MQB_dossier-enseignants-et-classes_TATOUEURS-TATOUES.pdf%20Lien%20original" TargetMode="External"/><Relationship Id="rId2" Type="http://schemas.openxmlformats.org/officeDocument/2006/relationships/hyperlink" Target="https://padlet.com/MuseeduquaiBranlyJacquesChirac/zombis-la-mort-n-est-pas-une-fin-08-10-24-16-02-25-as0a6glrbo8cb6ui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quaibranly.fr/fileadmin/user_upload/1-Edito/6-Footer/3-Si-vous-etes/2-Enseignant-animateurs/MQB-dossier-enseignants-et-classes-CHEVEUX_CHERIS.pdf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padlet.com/MuseeduquaiBranlyJacquesChirac/ressources-g-n-rales-sur-le-mus-e-du-quai-branly-jacques-chi-xzxx7q8iyiye413e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1"/>
          <p:cNvSpPr/>
          <p:nvPr/>
        </p:nvSpPr>
        <p:spPr>
          <a:xfrm>
            <a:off x="0" y="363544"/>
            <a:ext cx="9144000" cy="6494455"/>
          </a:xfrm>
          <a:prstGeom prst="rect">
            <a:avLst/>
          </a:prstGeom>
          <a:blipFill rotWithShape="1">
            <a:blip r:embed="rId3">
              <a:alphaModFix amt="32000"/>
            </a:blip>
            <a:stretch>
              <a:fillRect t="-460" b="-9220"/>
            </a:stretch>
          </a:blip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6" name="Google Shape;96;p1"/>
          <p:cNvSpPr txBox="1">
            <a:spLocks noGrp="1"/>
          </p:cNvSpPr>
          <p:nvPr>
            <p:ph type="ctrTitle"/>
          </p:nvPr>
        </p:nvSpPr>
        <p:spPr>
          <a:xfrm>
            <a:off x="-108520" y="1256610"/>
            <a:ext cx="8856712" cy="19272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4400" dirty="0">
                <a:latin typeface="Trebuchet MS"/>
                <a:ea typeface="Trebuchet MS"/>
                <a:cs typeface="Trebuchet MS"/>
                <a:sym typeface="Trebuchet MS"/>
              </a:rPr>
              <a:t>STAGE DAAC CRÉTEIL</a:t>
            </a:r>
            <a:br>
              <a:rPr lang="fr-FR" sz="4400" dirty="0">
                <a:latin typeface="Trebuchet MS"/>
                <a:ea typeface="Trebuchet MS"/>
                <a:cs typeface="Trebuchet MS"/>
                <a:sym typeface="Trebuchet MS"/>
              </a:rPr>
            </a:br>
            <a:r>
              <a:rPr lang="fr-FR" sz="4400" dirty="0">
                <a:latin typeface="Trebuchet MS"/>
                <a:ea typeface="Trebuchet MS"/>
                <a:cs typeface="Trebuchet MS"/>
                <a:sym typeface="Trebuchet MS"/>
              </a:rPr>
              <a:t>« Corps en représentation et en action »</a:t>
            </a:r>
            <a:endParaRPr dirty="0"/>
          </a:p>
        </p:txBody>
      </p:sp>
      <p:sp>
        <p:nvSpPr>
          <p:cNvPr id="97" name="Google Shape;97;p1"/>
          <p:cNvSpPr txBox="1"/>
          <p:nvPr/>
        </p:nvSpPr>
        <p:spPr>
          <a:xfrm>
            <a:off x="669405" y="3644900"/>
            <a:ext cx="7848600" cy="25545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3600" b="0" i="0" u="none" strike="noStrike" cap="none" dirty="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Matinée au musée du quai Branly-Jacques Chirac – mardi </a:t>
            </a:r>
            <a:r>
              <a:rPr lang="fr-FR" sz="3600" dirty="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05</a:t>
            </a:r>
            <a:r>
              <a:rPr lang="fr-FR" sz="3600" b="0" i="0" u="none" strike="noStrike" cap="none" dirty="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/11/24</a:t>
            </a:r>
            <a:endParaRPr sz="2000" b="0" i="0" u="none" strike="noStrike" cap="none" dirty="0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000" b="0" i="0" u="none" strike="noStrike" cap="none" dirty="0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000" b="1" i="0" u="sng" strike="noStrike" cap="none" dirty="0">
              <a:solidFill>
                <a:schemeClr val="accent4"/>
              </a:solidFill>
              <a:latin typeface="Trebuchet MS"/>
              <a:ea typeface="Trebuchet MS"/>
              <a:cs typeface="Trebuchet MS"/>
              <a:sym typeface="Trebuchet MS"/>
              <a:hlinkClick r:id="rId4">
                <a:extLst>
                  <a:ext uri="{A12FA001-AC4F-418D-AE19-62706E023703}">
                    <ahyp:hlinkClr xmlns:ahyp="http://schemas.microsoft.com/office/drawing/2018/hyperlinkcolor" xmlns="" val="tx"/>
                  </a:ext>
                </a:extLst>
              </a:hlinkClick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2400" b="1" i="0" u="sng" strike="noStrike" cap="none" dirty="0">
                <a:solidFill>
                  <a:schemeClr val="accent4"/>
                </a:solidFill>
                <a:latin typeface="Trebuchet MS"/>
                <a:ea typeface="Trebuchet MS"/>
                <a:cs typeface="Trebuchet MS"/>
                <a:sym typeface="Trebuchet MS"/>
                <a:hlinkClick r:id="rId4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clemence.revuz@quaibranly.fr</a:t>
            </a:r>
            <a:endParaRPr dirty="0"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2400" b="1" i="0" u="sng" strike="noStrike" cap="none" dirty="0">
                <a:solidFill>
                  <a:schemeClr val="accent4"/>
                </a:solidFill>
                <a:latin typeface="Trebuchet MS"/>
                <a:ea typeface="Trebuchet MS"/>
                <a:cs typeface="Trebuchet MS"/>
                <a:sym typeface="Trebuchet MS"/>
                <a:hlinkClick r:id="rId4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helene.clevy@quaibranly.fr</a:t>
            </a:r>
            <a:r>
              <a:rPr lang="fr-FR" sz="2400" b="1" i="0" u="none" strike="noStrike" cap="none" dirty="0">
                <a:solidFill>
                  <a:schemeClr val="accent4"/>
                </a:solidFill>
                <a:latin typeface="Trebuchet MS"/>
                <a:ea typeface="Trebuchet MS"/>
                <a:cs typeface="Trebuchet MS"/>
                <a:sym typeface="Trebuchet MS"/>
              </a:rPr>
              <a:t> </a:t>
            </a:r>
            <a:endParaRPr dirty="0"/>
          </a:p>
        </p:txBody>
      </p:sp>
      <p:pic>
        <p:nvPicPr>
          <p:cNvPr id="98" name="Google Shape;98;p1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107950" y="476250"/>
            <a:ext cx="2303463" cy="4603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fr-FR" dirty="0">
                <a:latin typeface="Trebuchet MS" panose="020B0603020202020204" pitchFamily="34" charset="0"/>
              </a:rPr>
              <a:t>Les goûters pédagogiques et les visites préparatoires</a:t>
            </a:r>
          </a:p>
        </p:txBody>
      </p:sp>
      <p:cxnSp>
        <p:nvCxnSpPr>
          <p:cNvPr id="9" name="Connecteur droit 8"/>
          <p:cNvCxnSpPr/>
          <p:nvPr/>
        </p:nvCxnSpPr>
        <p:spPr>
          <a:xfrm>
            <a:off x="755576" y="1700808"/>
            <a:ext cx="7561263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Espace réservé du contenu 2">
            <a:extLst>
              <a:ext uri="{FF2B5EF4-FFF2-40B4-BE49-F238E27FC236}">
                <a16:creationId xmlns:a16="http://schemas.microsoft.com/office/drawing/2014/main" id="{BC35FB3A-DCC8-C04F-A620-189747FA07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1520" y="1340768"/>
            <a:ext cx="8892480" cy="4876800"/>
          </a:xfrm>
        </p:spPr>
        <p:txBody>
          <a:bodyPr/>
          <a:lstStyle/>
          <a:p>
            <a:endParaRPr lang="fr-FR" sz="2000" dirty="0">
              <a:latin typeface="Trebuchet MS" panose="020B0703020202090204" pitchFamily="34" charset="0"/>
            </a:endParaRPr>
          </a:p>
          <a:p>
            <a:r>
              <a:rPr lang="fr-FR" b="1" dirty="0">
                <a:latin typeface="Trebuchet MS" panose="020B0703020202090204" pitchFamily="34" charset="0"/>
              </a:rPr>
              <a:t>Les goûters pédagogiques </a:t>
            </a:r>
            <a:r>
              <a:rPr lang="fr-FR" dirty="0">
                <a:latin typeface="Trebuchet MS" panose="020B0703020202090204" pitchFamily="34" charset="0"/>
              </a:rPr>
              <a:t>: un mercredi après-midi par trimestre, 2h, activités et ressources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fr-FR" sz="2400" b="1" dirty="0"/>
              <a:t> Mercredi 29 janvier 2025</a:t>
            </a:r>
            <a:r>
              <a:rPr lang="fr-FR" sz="2400" dirty="0"/>
              <a:t> – 14h30 : La recherche de provenance et les restitutions</a:t>
            </a:r>
            <a:r>
              <a:rPr lang="fr-FR" sz="2400" i="1" dirty="0"/>
              <a:t> (durée : 2h)</a:t>
            </a:r>
            <a:endParaRPr lang="fr-FR" sz="2400" dirty="0"/>
          </a:p>
          <a:p>
            <a:pPr lvl="1">
              <a:buFont typeface="Courier New" panose="02070309020205020404" pitchFamily="49" charset="0"/>
              <a:buChar char="o"/>
            </a:pPr>
            <a:r>
              <a:rPr lang="fr-FR" sz="2400" b="1" dirty="0"/>
              <a:t> Mercredi 19 mars 2025</a:t>
            </a:r>
            <a:r>
              <a:rPr lang="fr-FR" sz="2400" dirty="0"/>
              <a:t> – 14h30 : Voyage : au-delà de l’exotisme </a:t>
            </a:r>
            <a:r>
              <a:rPr lang="fr-FR" sz="2400" i="1" dirty="0"/>
              <a:t>(durée : 2h)</a:t>
            </a:r>
          </a:p>
          <a:p>
            <a:pPr lvl="1">
              <a:buFont typeface="Courier New" panose="02070309020205020404" pitchFamily="49" charset="0"/>
              <a:buChar char="o"/>
            </a:pPr>
            <a:endParaRPr lang="fr-FR" sz="1600" i="1" dirty="0"/>
          </a:p>
          <a:p>
            <a:pPr>
              <a:buFont typeface="Arial" panose="020B0604020202020204" pitchFamily="34" charset="0"/>
              <a:buChar char="•"/>
            </a:pPr>
            <a:r>
              <a:rPr lang="fr-FR" b="1" dirty="0"/>
              <a:t>Les visites préparatoires </a:t>
            </a:r>
            <a:r>
              <a:rPr lang="fr-FR" dirty="0"/>
              <a:t>: le jeudi suivant l’ouverture d’une exposition temporaire, à 18h30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fr-FR" sz="2400" b="1" dirty="0"/>
              <a:t> Jeudi 13 février 2025</a:t>
            </a:r>
            <a:r>
              <a:rPr lang="fr-FR" sz="2400" dirty="0"/>
              <a:t> : </a:t>
            </a:r>
            <a:r>
              <a:rPr lang="fr-FR" sz="2400" i="1" dirty="0"/>
              <a:t>Au fil de l’or. L’art de se vêtir de l’Orient au Soleil-Levant </a:t>
            </a:r>
            <a:r>
              <a:rPr lang="fr-FR" sz="2400" dirty="0"/>
              <a:t>(11 février – 6 juillet 2025)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fr-FR" sz="2400" b="1" dirty="0"/>
              <a:t> Jeudi 15 mai 2025</a:t>
            </a:r>
            <a:r>
              <a:rPr lang="fr-FR" sz="2400" dirty="0"/>
              <a:t> : </a:t>
            </a:r>
            <a:r>
              <a:rPr lang="fr-FR" sz="2400" i="1" dirty="0"/>
              <a:t>Mission Dakar-Djibouti (1931-1933). Contre-enquêtes </a:t>
            </a:r>
            <a:r>
              <a:rPr lang="fr-FR" sz="2400" dirty="0"/>
              <a:t>(15 avril – 14 septembre 2025)</a:t>
            </a:r>
          </a:p>
          <a:p>
            <a:pPr>
              <a:buFont typeface="Arial" panose="020B0604020202020204" pitchFamily="34" charset="0"/>
              <a:buChar char="•"/>
            </a:pPr>
            <a:endParaRPr lang="fr-FR" sz="2000" dirty="0"/>
          </a:p>
        </p:txBody>
      </p:sp>
    </p:spTree>
    <p:extLst>
      <p:ext uri="{BB962C8B-B14F-4D97-AF65-F5344CB8AC3E}">
        <p14:creationId xmlns:p14="http://schemas.microsoft.com/office/powerpoint/2010/main" val="71269971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6"/>
          <p:cNvSpPr txBox="1"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>
                <a:latin typeface="Trebuchet MS"/>
                <a:ea typeface="Trebuchet MS"/>
                <a:cs typeface="Trebuchet MS"/>
                <a:sym typeface="Trebuchet MS"/>
              </a:rPr>
              <a:t>Le site internet du musée</a:t>
            </a:r>
            <a:endParaRPr/>
          </a:p>
        </p:txBody>
      </p:sp>
      <p:cxnSp>
        <p:nvCxnSpPr>
          <p:cNvPr id="137" name="Google Shape;137;p6"/>
          <p:cNvCxnSpPr/>
          <p:nvPr/>
        </p:nvCxnSpPr>
        <p:spPr>
          <a:xfrm>
            <a:off x="755576" y="1700808"/>
            <a:ext cx="7561263" cy="0"/>
          </a:xfrm>
          <a:prstGeom prst="straightConnector1">
            <a:avLst/>
          </a:prstGeom>
          <a:noFill/>
          <a:ln w="19050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138" name="Google Shape;138;p6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82563" lvl="0" indent="-74613" algn="l" rtl="0">
              <a:spcBef>
                <a:spcPts val="0"/>
              </a:spcBef>
              <a:spcAft>
                <a:spcPts val="0"/>
              </a:spcAft>
              <a:buSzPts val="1700"/>
              <a:buNone/>
            </a:pPr>
            <a:endParaRPr sz="2000" dirty="0">
              <a:latin typeface="Trebuchet MS"/>
              <a:ea typeface="Trebuchet MS"/>
              <a:cs typeface="Trebuchet MS"/>
              <a:sym typeface="Trebuchet MS"/>
            </a:endParaRPr>
          </a:p>
          <a:p>
            <a:pPr marL="182563" lvl="0" indent="-182563" algn="l" rtl="0">
              <a:spcBef>
                <a:spcPts val="480"/>
              </a:spcBef>
              <a:spcAft>
                <a:spcPts val="0"/>
              </a:spcAft>
              <a:buSzPts val="2040"/>
              <a:buChar char="•"/>
            </a:pPr>
            <a:r>
              <a:rPr lang="fr-FR" dirty="0">
                <a:latin typeface="Trebuchet MS"/>
                <a:ea typeface="Trebuchet MS"/>
                <a:cs typeface="Trebuchet MS"/>
                <a:sym typeface="Trebuchet MS"/>
              </a:rPr>
              <a:t>Page « </a:t>
            </a:r>
            <a:r>
              <a:rPr lang="fr-FR" u="sng" dirty="0">
                <a:solidFill>
                  <a:schemeClr val="hlink"/>
                </a:solidFill>
                <a:latin typeface="Trebuchet MS"/>
                <a:ea typeface="Trebuchet MS"/>
                <a:cs typeface="Trebuchet MS"/>
                <a:sym typeface="Trebuchet MS"/>
                <a:hlinkClick r:id="rId3"/>
              </a:rPr>
              <a:t>si vous êtes &gt; enseignant</a:t>
            </a:r>
            <a:r>
              <a:rPr lang="fr-FR" dirty="0">
                <a:latin typeface="Trebuchet MS"/>
                <a:ea typeface="Trebuchet MS"/>
                <a:cs typeface="Trebuchet MS"/>
                <a:sym typeface="Trebuchet MS"/>
              </a:rPr>
              <a:t> »</a:t>
            </a:r>
          </a:p>
          <a:p>
            <a:pPr marL="0" lvl="0" indent="0" algn="l" rtl="0">
              <a:spcBef>
                <a:spcPts val="480"/>
              </a:spcBef>
              <a:spcAft>
                <a:spcPts val="0"/>
              </a:spcAft>
              <a:buSzPts val="2040"/>
              <a:buNone/>
            </a:pPr>
            <a:endParaRPr dirty="0"/>
          </a:p>
          <a:p>
            <a:pPr marL="182563" lvl="0" indent="-182563" algn="l" rtl="0">
              <a:spcBef>
                <a:spcPts val="480"/>
              </a:spcBef>
              <a:spcAft>
                <a:spcPts val="0"/>
              </a:spcAft>
              <a:buSzPts val="2040"/>
              <a:buChar char="•"/>
            </a:pPr>
            <a:r>
              <a:rPr lang="fr-FR" u="sng" dirty="0">
                <a:solidFill>
                  <a:schemeClr val="hlink"/>
                </a:solidFill>
                <a:latin typeface="Trebuchet MS"/>
                <a:ea typeface="Trebuchet MS"/>
                <a:cs typeface="Trebuchet MS"/>
                <a:sym typeface="Trebuchet MS"/>
                <a:hlinkClick r:id="rId4"/>
              </a:rPr>
              <a:t>Explorer les collections</a:t>
            </a:r>
            <a:r>
              <a:rPr lang="fr-FR" dirty="0">
                <a:latin typeface="Trebuchet MS"/>
                <a:ea typeface="Trebuchet MS"/>
                <a:cs typeface="Trebuchet MS"/>
                <a:sym typeface="Trebuchet MS"/>
                <a:hlinkClick r:id="rId4"/>
              </a:rPr>
              <a:t> </a:t>
            </a:r>
            <a:r>
              <a:rPr lang="fr-FR" dirty="0">
                <a:latin typeface="Trebuchet MS"/>
                <a:ea typeface="Trebuchet MS"/>
                <a:cs typeface="Trebuchet MS"/>
                <a:sym typeface="Trebuchet MS"/>
              </a:rPr>
              <a:t>: le catalogue en ligne. </a:t>
            </a:r>
          </a:p>
          <a:p>
            <a:pPr marL="0" lvl="0" indent="0" algn="l" rtl="0">
              <a:spcBef>
                <a:spcPts val="480"/>
              </a:spcBef>
              <a:spcAft>
                <a:spcPts val="0"/>
              </a:spcAft>
              <a:buSzPts val="2040"/>
              <a:buNone/>
            </a:pPr>
            <a:r>
              <a:rPr lang="fr-FR" dirty="0">
                <a:latin typeface="Trebuchet MS"/>
                <a:ea typeface="Trebuchet MS"/>
                <a:cs typeface="Trebuchet MS"/>
                <a:sym typeface="Trebuchet MS"/>
              </a:rPr>
              <a:t>  Penser à noter le numéro d’inventaire des œuvres !</a:t>
            </a:r>
            <a:endParaRPr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p9"/>
          <p:cNvSpPr txBox="1">
            <a:spLocks noGrp="1"/>
          </p:cNvSpPr>
          <p:nvPr>
            <p:ph type="body" idx="1"/>
          </p:nvPr>
        </p:nvSpPr>
        <p:spPr>
          <a:xfrm>
            <a:off x="457200" y="692696"/>
            <a:ext cx="8229600" cy="5784304"/>
          </a:xfrm>
          <a:prstGeom prst="rect">
            <a:avLst/>
          </a:prstGeom>
          <a:solidFill>
            <a:srgbClr val="FBCB99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SzPts val="4080"/>
              <a:buNone/>
            </a:pPr>
            <a:r>
              <a:rPr lang="fr-FR" sz="4800"/>
              <a:t>Programmation 2024-2025</a:t>
            </a:r>
            <a:endParaRPr sz="4800"/>
          </a:p>
          <a:p>
            <a:pPr marL="0" lvl="0" indent="0" algn="ctr" rtl="0">
              <a:spcBef>
                <a:spcPts val="280"/>
              </a:spcBef>
              <a:spcAft>
                <a:spcPts val="0"/>
              </a:spcAft>
              <a:buSzPts val="1190"/>
              <a:buNone/>
            </a:pPr>
            <a:endParaRPr sz="1400"/>
          </a:p>
          <a:p>
            <a:pPr marL="182563" lvl="0" indent="-182563" algn="l" rtl="0">
              <a:spcBef>
                <a:spcPts val="640"/>
              </a:spcBef>
              <a:spcAft>
                <a:spcPts val="0"/>
              </a:spcAft>
              <a:buSzPts val="2720"/>
              <a:buFont typeface="Arial"/>
              <a:buChar char="-"/>
            </a:pPr>
            <a:r>
              <a:rPr lang="fr-FR" sz="3200" b="1"/>
              <a:t>Zombis, la mort n’est pas une fin ? </a:t>
            </a:r>
            <a:r>
              <a:rPr lang="fr-FR" sz="3200"/>
              <a:t>(8/10/24-16/02/25)</a:t>
            </a:r>
            <a:endParaRPr/>
          </a:p>
          <a:p>
            <a:pPr marL="0" lvl="0" indent="0" algn="l" rtl="0">
              <a:spcBef>
                <a:spcPts val="640"/>
              </a:spcBef>
              <a:spcAft>
                <a:spcPts val="0"/>
              </a:spcAft>
              <a:buSzPts val="2720"/>
              <a:buNone/>
            </a:pPr>
            <a:endParaRPr sz="3200"/>
          </a:p>
          <a:p>
            <a:pPr marL="182563" lvl="0" indent="-182563" algn="l" rtl="0">
              <a:spcBef>
                <a:spcPts val="640"/>
              </a:spcBef>
              <a:spcAft>
                <a:spcPts val="0"/>
              </a:spcAft>
              <a:buSzPts val="2720"/>
              <a:buFont typeface="Arial"/>
              <a:buChar char="-"/>
            </a:pPr>
            <a:r>
              <a:rPr lang="fr-FR" sz="3200" b="1"/>
              <a:t>Au fil de l’or, l’art de se vêtir de l’Orient au Soleil-Levant </a:t>
            </a:r>
            <a:r>
              <a:rPr lang="fr-FR" sz="3200"/>
              <a:t>(11/02/25-06/07/25)</a:t>
            </a:r>
            <a:endParaRPr/>
          </a:p>
          <a:p>
            <a:pPr marL="0" lvl="0" indent="0" algn="l" rtl="0">
              <a:spcBef>
                <a:spcPts val="640"/>
              </a:spcBef>
              <a:spcAft>
                <a:spcPts val="0"/>
              </a:spcAft>
              <a:buSzPts val="2720"/>
              <a:buNone/>
            </a:pPr>
            <a:endParaRPr sz="3200"/>
          </a:p>
          <a:p>
            <a:pPr marL="182563" lvl="0" indent="-182563" algn="l" rtl="0">
              <a:spcBef>
                <a:spcPts val="640"/>
              </a:spcBef>
              <a:spcAft>
                <a:spcPts val="0"/>
              </a:spcAft>
              <a:buSzPts val="2720"/>
              <a:buFont typeface="Arial"/>
              <a:buChar char="-"/>
            </a:pPr>
            <a:r>
              <a:rPr lang="fr-FR" sz="3200" b="1"/>
              <a:t>Mission Dakar-Djibouti (1931-1933) Contre-enquêtes</a:t>
            </a:r>
            <a:r>
              <a:rPr lang="fr-FR" sz="3200"/>
              <a:t> (15/04/25-14/09/25)</a:t>
            </a:r>
            <a:endParaRPr/>
          </a:p>
          <a:p>
            <a:pPr marL="182563" lvl="0" indent="-53023" algn="ctr" rtl="0">
              <a:spcBef>
                <a:spcPts val="480"/>
              </a:spcBef>
              <a:spcAft>
                <a:spcPts val="0"/>
              </a:spcAft>
              <a:buSzPts val="2040"/>
              <a:buFont typeface="Arial"/>
              <a:buNone/>
            </a:pPr>
            <a:endParaRPr/>
          </a:p>
          <a:p>
            <a:pPr marL="182563" lvl="0" indent="0" algn="l" rtl="0">
              <a:spcBef>
                <a:spcPts val="800"/>
              </a:spcBef>
              <a:spcAft>
                <a:spcPts val="0"/>
              </a:spcAft>
              <a:buSzPts val="3400"/>
              <a:buFont typeface="Arial"/>
              <a:buNone/>
            </a:pPr>
            <a:endParaRPr sz="400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Google Shape;170;p11"/>
          <p:cNvSpPr txBox="1">
            <a:spLocks noGrp="1"/>
          </p:cNvSpPr>
          <p:nvPr>
            <p:ph type="title"/>
          </p:nvPr>
        </p:nvSpPr>
        <p:spPr>
          <a:xfrm>
            <a:off x="457200" y="533400"/>
            <a:ext cx="8229600" cy="5921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>
                <a:latin typeface="Trebuchet MS"/>
                <a:ea typeface="Trebuchet MS"/>
                <a:cs typeface="Trebuchet MS"/>
                <a:sym typeface="Trebuchet MS"/>
              </a:rPr>
              <a:t>Informations pratiques</a:t>
            </a:r>
            <a:endParaRPr/>
          </a:p>
        </p:txBody>
      </p:sp>
      <p:graphicFrame>
        <p:nvGraphicFramePr>
          <p:cNvPr id="171" name="Google Shape;171;p11"/>
          <p:cNvGraphicFramePr/>
          <p:nvPr/>
        </p:nvGraphicFramePr>
        <p:xfrm>
          <a:off x="395536" y="1098964"/>
          <a:ext cx="8507275" cy="5642435"/>
        </p:xfrm>
        <a:graphic>
          <a:graphicData uri="http://schemas.openxmlformats.org/drawingml/2006/table">
            <a:tbl>
              <a:tblPr firstRow="1" bandRow="1">
                <a:noFill/>
                <a:tableStyleId>{9F706CBB-EA5C-4AA3-987F-1540353DAE57}</a:tableStyleId>
              </a:tblPr>
              <a:tblGrid>
                <a:gridCol w="2410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521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5447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98160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2000" b="1" u="none" strike="noStrike" cap="none">
                          <a:latin typeface="Trebuchet MS"/>
                          <a:ea typeface="Trebuchet MS"/>
                          <a:cs typeface="Trebuchet MS"/>
                          <a:sym typeface="Trebuchet MS"/>
                        </a:rPr>
                        <a:t>Visite en autonomie</a:t>
                      </a:r>
                      <a:endParaRPr/>
                    </a:p>
                  </a:txBody>
                  <a:tcPr marL="91450" marR="91450" marT="45725" marB="45725" anchor="ctr"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solidFill>
                      <a:srgbClr val="FBCB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2000" b="1">
                          <a:latin typeface="Trebuchet MS"/>
                          <a:ea typeface="Trebuchet MS"/>
                          <a:cs typeface="Trebuchet MS"/>
                          <a:sym typeface="Trebuchet MS"/>
                        </a:rPr>
                        <a:t>GRATUIT</a:t>
                      </a:r>
                      <a:endParaRPr/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1800" b="0" i="1">
                          <a:latin typeface="Trebuchet MS"/>
                          <a:ea typeface="Trebuchet MS"/>
                          <a:cs typeface="Trebuchet MS"/>
                          <a:sym typeface="Trebuchet MS"/>
                        </a:rPr>
                        <a:t>25/30 participants max.</a:t>
                      </a:r>
                      <a:endParaRPr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solidFill>
                      <a:srgbClr val="FBCB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1700" b="0" i="1">
                          <a:latin typeface="Trebuchet MS"/>
                          <a:ea typeface="Trebuchet MS"/>
                          <a:cs typeface="Trebuchet MS"/>
                          <a:sym typeface="Trebuchet MS"/>
                        </a:rPr>
                        <a:t>Vous avez le droit de parole.</a:t>
                      </a:r>
                      <a:endParaRPr sz="1700" b="0" i="1">
                        <a:latin typeface="Trebuchet MS"/>
                        <a:ea typeface="Trebuchet MS"/>
                        <a:cs typeface="Trebuchet MS"/>
                        <a:sym typeface="Trebuchet MS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solidFill>
                      <a:srgbClr val="FBCB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44075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2000" b="1">
                          <a:latin typeface="Trebuchet MS"/>
                          <a:ea typeface="Trebuchet MS"/>
                          <a:cs typeface="Trebuchet MS"/>
                          <a:sym typeface="Trebuchet MS"/>
                        </a:rPr>
                        <a:t>Visite guidée</a:t>
                      </a:r>
                      <a:endParaRPr/>
                    </a:p>
                  </a:txBody>
                  <a:tcPr marL="91450" marR="91450" marT="45725" marB="45725" anchor="ctr"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solidFill>
                      <a:srgbClr val="F2E9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2000" b="1">
                          <a:latin typeface="Trebuchet MS"/>
                          <a:ea typeface="Trebuchet MS"/>
                          <a:cs typeface="Trebuchet MS"/>
                          <a:sym typeface="Trebuchet MS"/>
                        </a:rPr>
                        <a:t>70 € </a:t>
                      </a:r>
                      <a:r>
                        <a:rPr lang="fr-FR" sz="2000" b="0">
                          <a:latin typeface="Trebuchet MS"/>
                          <a:ea typeface="Trebuchet MS"/>
                          <a:cs typeface="Trebuchet MS"/>
                          <a:sym typeface="Trebuchet MS"/>
                        </a:rPr>
                        <a:t>(REP – 35€)</a:t>
                      </a:r>
                      <a:endParaRPr sz="2000" b="1">
                        <a:latin typeface="Trebuchet MS"/>
                        <a:ea typeface="Trebuchet MS"/>
                        <a:cs typeface="Trebuchet MS"/>
                        <a:sym typeface="Trebuchet MS"/>
                      </a:endParaRP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1800" i="1">
                          <a:latin typeface="Trebuchet MS"/>
                          <a:ea typeface="Trebuchet MS"/>
                          <a:cs typeface="Trebuchet MS"/>
                          <a:sym typeface="Trebuchet MS"/>
                        </a:rPr>
                        <a:t>25/30 participants max</a:t>
                      </a:r>
                      <a:r>
                        <a:rPr lang="fr-FR" sz="1800">
                          <a:latin typeface="Trebuchet MS"/>
                          <a:ea typeface="Trebuchet MS"/>
                          <a:cs typeface="Trebuchet MS"/>
                          <a:sym typeface="Trebuchet MS"/>
                        </a:rPr>
                        <a:t>.</a:t>
                      </a:r>
                      <a:endParaRPr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solidFill>
                      <a:srgbClr val="F2E9DD"/>
                    </a:solidFill>
                  </a:tcPr>
                </a:tc>
                <a:tc>
                  <a:txBody>
                    <a:bodyPr/>
                    <a:lstStyle/>
                    <a:p>
                      <a:pPr marL="285750" marR="0" lvl="0" indent="-28575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700"/>
                        <a:buFont typeface="Arial"/>
                        <a:buChar char="•"/>
                      </a:pPr>
                      <a:r>
                        <a:rPr lang="fr-FR" sz="1700" i="1">
                          <a:latin typeface="Trebuchet MS"/>
                          <a:ea typeface="Trebuchet MS"/>
                          <a:cs typeface="Trebuchet MS"/>
                          <a:sym typeface="Trebuchet MS"/>
                        </a:rPr>
                        <a:t>Découverte ou Histoire des collections : 1h30</a:t>
                      </a:r>
                      <a:endParaRPr/>
                    </a:p>
                    <a:p>
                      <a:pPr marL="285750" marR="0" lvl="0" indent="-28575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700"/>
                        <a:buFont typeface="Arial"/>
                        <a:buChar char="•"/>
                      </a:pPr>
                      <a:r>
                        <a:rPr lang="fr-FR" sz="1700" i="1">
                          <a:latin typeface="Trebuchet MS"/>
                          <a:ea typeface="Trebuchet MS"/>
                          <a:cs typeface="Trebuchet MS"/>
                          <a:sym typeface="Trebuchet MS"/>
                        </a:rPr>
                        <a:t>Thématique, Alpha ou continent : 1h</a:t>
                      </a:r>
                      <a:endParaRPr/>
                    </a:p>
                    <a:p>
                      <a:pPr marL="285750" marR="0" lvl="0" indent="-28575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700"/>
                        <a:buFont typeface="Arial"/>
                        <a:buChar char="•"/>
                      </a:pPr>
                      <a:r>
                        <a:rPr lang="fr-FR" sz="1700" i="1">
                          <a:latin typeface="Trebuchet MS"/>
                          <a:ea typeface="Trebuchet MS"/>
                          <a:cs typeface="Trebuchet MS"/>
                          <a:sym typeface="Trebuchet MS"/>
                        </a:rPr>
                        <a:t>Expositions : 1h30 ou 1h</a:t>
                      </a:r>
                      <a:endParaRPr sz="1700" i="1">
                        <a:latin typeface="Trebuchet MS"/>
                        <a:ea typeface="Trebuchet MS"/>
                        <a:cs typeface="Trebuchet MS"/>
                        <a:sym typeface="Trebuchet MS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solidFill>
                      <a:srgbClr val="F2E9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48797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2000" b="1">
                          <a:latin typeface="Trebuchet MS"/>
                          <a:ea typeface="Trebuchet MS"/>
                          <a:cs typeface="Trebuchet MS"/>
                          <a:sym typeface="Trebuchet MS"/>
                        </a:rPr>
                        <a:t>Visite contée</a:t>
                      </a:r>
                      <a:endParaRPr/>
                    </a:p>
                  </a:txBody>
                  <a:tcPr marL="91450" marR="91450" marT="45725" marB="45725" anchor="ctr"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solidFill>
                      <a:srgbClr val="F2E9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000"/>
                        <a:buFont typeface="Trebuchet MS"/>
                        <a:buNone/>
                      </a:pPr>
                      <a:r>
                        <a:rPr lang="fr-FR" sz="2000" b="1">
                          <a:latin typeface="Trebuchet MS"/>
                          <a:ea typeface="Trebuchet MS"/>
                          <a:cs typeface="Trebuchet MS"/>
                          <a:sym typeface="Trebuchet MS"/>
                        </a:rPr>
                        <a:t>70 € </a:t>
                      </a:r>
                      <a:r>
                        <a:rPr lang="fr-FR" sz="2000" b="0">
                          <a:latin typeface="Trebuchet MS"/>
                          <a:ea typeface="Trebuchet MS"/>
                          <a:cs typeface="Trebuchet MS"/>
                          <a:sym typeface="Trebuchet MS"/>
                        </a:rPr>
                        <a:t>(REP – 35€)</a:t>
                      </a:r>
                      <a:endParaRPr sz="2000" b="1">
                        <a:latin typeface="Trebuchet MS"/>
                        <a:ea typeface="Trebuchet MS"/>
                        <a:cs typeface="Trebuchet MS"/>
                        <a:sym typeface="Trebuchet MS"/>
                      </a:endParaRP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1800" i="1">
                          <a:latin typeface="Trebuchet MS"/>
                          <a:ea typeface="Trebuchet MS"/>
                          <a:cs typeface="Trebuchet MS"/>
                          <a:sym typeface="Trebuchet MS"/>
                        </a:rPr>
                        <a:t>25/30 participants max</a:t>
                      </a:r>
                      <a:endParaRPr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solidFill>
                      <a:srgbClr val="F2E9DD"/>
                    </a:solidFill>
                  </a:tcPr>
                </a:tc>
                <a:tc>
                  <a:txBody>
                    <a:bodyPr/>
                    <a:lstStyle/>
                    <a:p>
                      <a:pPr marL="285750" marR="0" lvl="0" indent="-28575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700"/>
                        <a:buFont typeface="Arial"/>
                        <a:buChar char="•"/>
                      </a:pPr>
                      <a:r>
                        <a:rPr lang="fr-FR" sz="1700" i="1">
                          <a:latin typeface="Trebuchet MS"/>
                          <a:ea typeface="Trebuchet MS"/>
                          <a:cs typeface="Trebuchet MS"/>
                          <a:sym typeface="Trebuchet MS"/>
                        </a:rPr>
                        <a:t>Choix d’un continent  </a:t>
                      </a:r>
                      <a:endParaRPr/>
                    </a:p>
                    <a:p>
                      <a:pPr marL="285750" marR="0" lvl="0" indent="-28575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700"/>
                        <a:buFont typeface="Arial"/>
                        <a:buChar char="•"/>
                      </a:pPr>
                      <a:r>
                        <a:rPr lang="fr-FR" sz="1700" i="1">
                          <a:latin typeface="Trebuchet MS"/>
                          <a:ea typeface="Trebuchet MS"/>
                          <a:cs typeface="Trebuchet MS"/>
                          <a:sym typeface="Trebuchet MS"/>
                        </a:rPr>
                        <a:t>Expositions</a:t>
                      </a:r>
                      <a:endParaRPr/>
                    </a:p>
                    <a:p>
                      <a:pPr marL="285750" marR="0" lvl="0" indent="-28575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700"/>
                        <a:buFont typeface="Arial"/>
                        <a:buChar char="•"/>
                      </a:pPr>
                      <a:r>
                        <a:rPr lang="fr-FR" sz="1700" i="1">
                          <a:latin typeface="Trebuchet MS"/>
                          <a:ea typeface="Trebuchet MS"/>
                          <a:cs typeface="Trebuchet MS"/>
                          <a:sym typeface="Trebuchet MS"/>
                        </a:rPr>
                        <a:t>Thématique (« Carnavals », « Femmes », « Mythes de création »…)</a:t>
                      </a:r>
                      <a:endParaRPr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solidFill>
                      <a:srgbClr val="F2E9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12250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2000" b="1">
                          <a:latin typeface="Trebuchet MS"/>
                          <a:ea typeface="Trebuchet MS"/>
                          <a:cs typeface="Trebuchet MS"/>
                          <a:sym typeface="Trebuchet MS"/>
                        </a:rPr>
                        <a:t>Atelier</a:t>
                      </a:r>
                      <a:endParaRPr/>
                    </a:p>
                  </a:txBody>
                  <a:tcPr marL="91450" marR="91450" marT="45725" marB="45725" anchor="ctr"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solidFill>
                      <a:srgbClr val="F2E9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2000" b="1">
                          <a:latin typeface="Trebuchet MS"/>
                          <a:ea typeface="Trebuchet MS"/>
                          <a:cs typeface="Trebuchet MS"/>
                          <a:sym typeface="Trebuchet MS"/>
                        </a:rPr>
                        <a:t>100 € </a:t>
                      </a:r>
                      <a:r>
                        <a:rPr lang="fr-FR" sz="2000" b="0">
                          <a:latin typeface="Trebuchet MS"/>
                          <a:ea typeface="Trebuchet MS"/>
                          <a:cs typeface="Trebuchet MS"/>
                          <a:sym typeface="Trebuchet MS"/>
                        </a:rPr>
                        <a:t>(REP – 50€)</a:t>
                      </a:r>
                      <a:endParaRPr/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1800" i="1">
                          <a:latin typeface="Trebuchet MS"/>
                          <a:ea typeface="Trebuchet MS"/>
                          <a:cs typeface="Trebuchet MS"/>
                          <a:sym typeface="Trebuchet MS"/>
                        </a:rPr>
                        <a:t>25/30 participants max.</a:t>
                      </a:r>
                      <a:endParaRPr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solidFill>
                      <a:srgbClr val="F2E9DD"/>
                    </a:solidFill>
                  </a:tcPr>
                </a:tc>
                <a:tc>
                  <a:txBody>
                    <a:bodyPr/>
                    <a:lstStyle/>
                    <a:p>
                      <a:pPr marL="285750" marR="0" lvl="0" indent="-28575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700"/>
                        <a:buFont typeface="Arial"/>
                        <a:buChar char="•"/>
                      </a:pPr>
                      <a:r>
                        <a:rPr lang="fr-FR" sz="1700" i="1">
                          <a:latin typeface="Trebuchet MS"/>
                          <a:ea typeface="Trebuchet MS"/>
                          <a:cs typeface="Trebuchet MS"/>
                          <a:sym typeface="Trebuchet MS"/>
                        </a:rPr>
                        <a:t>Du cycle 1 au lycée</a:t>
                      </a:r>
                      <a:endParaRPr sz="1700" i="1">
                        <a:latin typeface="Trebuchet MS"/>
                        <a:ea typeface="Trebuchet MS"/>
                        <a:cs typeface="Trebuchet MS"/>
                        <a:sym typeface="Trebuchet MS"/>
                      </a:endParaRPr>
                    </a:p>
                    <a:p>
                      <a:pPr marL="285750" marR="0" lvl="0" indent="-28575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700"/>
                        <a:buFont typeface="Arial"/>
                        <a:buChar char="•"/>
                      </a:pPr>
                      <a:r>
                        <a:rPr lang="fr-FR" sz="1700" i="1">
                          <a:latin typeface="Trebuchet MS"/>
                          <a:ea typeface="Trebuchet MS"/>
                          <a:cs typeface="Trebuchet MS"/>
                          <a:sym typeface="Trebuchet MS"/>
                        </a:rPr>
                        <a:t>Autour des collections ou des expositions</a:t>
                      </a:r>
                      <a:endParaRPr sz="1700" i="1">
                        <a:latin typeface="Trebuchet MS"/>
                        <a:ea typeface="Trebuchet MS"/>
                        <a:cs typeface="Trebuchet MS"/>
                        <a:sym typeface="Trebuchet MS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solidFill>
                      <a:srgbClr val="F2E9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8302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2000" b="1">
                          <a:latin typeface="Trebuchet MS"/>
                          <a:ea typeface="Trebuchet MS"/>
                          <a:cs typeface="Trebuchet MS"/>
                          <a:sym typeface="Trebuchet MS"/>
                        </a:rPr>
                        <a:t>Visio</a:t>
                      </a:r>
                      <a:endParaRPr/>
                    </a:p>
                  </a:txBody>
                  <a:tcPr marL="91450" marR="91450" marT="45725" marB="45725" anchor="ctr"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solidFill>
                      <a:srgbClr val="F2CCD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2000" b="1">
                          <a:latin typeface="Trebuchet MS"/>
                          <a:ea typeface="Trebuchet MS"/>
                          <a:cs typeface="Trebuchet MS"/>
                          <a:sym typeface="Trebuchet MS"/>
                        </a:rPr>
                        <a:t>60 € </a:t>
                      </a:r>
                      <a:r>
                        <a:rPr lang="fr-FR" sz="2000" b="0">
                          <a:latin typeface="Trebuchet MS"/>
                          <a:ea typeface="Trebuchet MS"/>
                          <a:cs typeface="Trebuchet MS"/>
                          <a:sym typeface="Trebuchet MS"/>
                        </a:rPr>
                        <a:t>(REP – 30 €)</a:t>
                      </a:r>
                      <a:endParaRPr sz="2000" b="0">
                        <a:latin typeface="Trebuchet MS"/>
                        <a:ea typeface="Trebuchet MS"/>
                        <a:cs typeface="Trebuchet MS"/>
                        <a:sym typeface="Trebuchet MS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solidFill>
                      <a:srgbClr val="F2CCD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1700" b="0" i="0">
                          <a:latin typeface="Trebuchet MS"/>
                          <a:ea typeface="Trebuchet MS"/>
                          <a:cs typeface="Trebuchet MS"/>
                          <a:sym typeface="Trebuchet MS"/>
                        </a:rPr>
                        <a:t>Pour la classe, à l’école ou la maison ou en hybride</a:t>
                      </a:r>
                      <a:endParaRPr sz="1700" b="0" i="0">
                        <a:latin typeface="Trebuchet MS"/>
                        <a:ea typeface="Trebuchet MS"/>
                        <a:cs typeface="Trebuchet MS"/>
                        <a:sym typeface="Trebuchet MS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solidFill>
                      <a:srgbClr val="F2CCD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Google Shape;176;p12"/>
          <p:cNvSpPr txBox="1">
            <a:spLocks noGrp="1"/>
          </p:cNvSpPr>
          <p:nvPr>
            <p:ph type="title"/>
          </p:nvPr>
        </p:nvSpPr>
        <p:spPr>
          <a:xfrm>
            <a:off x="457200" y="476672"/>
            <a:ext cx="8229600" cy="99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>
                <a:latin typeface="Trebuchet MS"/>
                <a:ea typeface="Trebuchet MS"/>
                <a:cs typeface="Trebuchet MS"/>
                <a:sym typeface="Trebuchet MS"/>
              </a:rPr>
              <a:t>Pour vous</a:t>
            </a:r>
            <a:endParaRPr/>
          </a:p>
        </p:txBody>
      </p:sp>
      <p:sp>
        <p:nvSpPr>
          <p:cNvPr id="177" name="Google Shape;177;p12"/>
          <p:cNvSpPr txBox="1">
            <a:spLocks noGrp="1"/>
          </p:cNvSpPr>
          <p:nvPr>
            <p:ph type="body" idx="1"/>
          </p:nvPr>
        </p:nvSpPr>
        <p:spPr>
          <a:xfrm>
            <a:off x="1331640" y="1700808"/>
            <a:ext cx="7571184" cy="48248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lnSpcReduction="10000"/>
          </a:bodyPr>
          <a:lstStyle/>
          <a:p>
            <a:pPr marL="182880" lvl="0" indent="-173164" algn="l" rtl="0">
              <a:spcBef>
                <a:spcPts val="0"/>
              </a:spcBef>
              <a:spcAft>
                <a:spcPts val="0"/>
              </a:spcAft>
              <a:buSzPct val="85000"/>
              <a:buFont typeface="Arial"/>
              <a:buChar char="•"/>
            </a:pPr>
            <a:r>
              <a:rPr lang="fr-FR">
                <a:latin typeface="Trebuchet MS"/>
                <a:ea typeface="Trebuchet MS"/>
                <a:cs typeface="Trebuchet MS"/>
                <a:sym typeface="Trebuchet MS"/>
              </a:rPr>
              <a:t>Une rubrique « Enseignants » sur le </a:t>
            </a:r>
            <a:r>
              <a:rPr lang="fr-FR" u="sng">
                <a:solidFill>
                  <a:schemeClr val="hlink"/>
                </a:solidFill>
                <a:latin typeface="Trebuchet MS"/>
                <a:ea typeface="Trebuchet MS"/>
                <a:cs typeface="Trebuchet MS"/>
                <a:sym typeface="Trebuchet MS"/>
                <a:hlinkClick r:id="rId3"/>
              </a:rPr>
              <a:t>site Internet</a:t>
            </a:r>
            <a:endParaRPr>
              <a:latin typeface="Trebuchet MS"/>
              <a:ea typeface="Trebuchet MS"/>
              <a:cs typeface="Trebuchet MS"/>
              <a:sym typeface="Trebuchet MS"/>
            </a:endParaRPr>
          </a:p>
          <a:p>
            <a:pPr marL="0" lvl="0" indent="0" algn="l" rtl="0">
              <a:spcBef>
                <a:spcPts val="360"/>
              </a:spcBef>
              <a:spcAft>
                <a:spcPts val="0"/>
              </a:spcAft>
              <a:buSzPct val="85000"/>
              <a:buNone/>
            </a:pPr>
            <a:endParaRPr sz="1800">
              <a:latin typeface="Trebuchet MS"/>
              <a:ea typeface="Trebuchet MS"/>
              <a:cs typeface="Trebuchet MS"/>
              <a:sym typeface="Trebuchet MS"/>
            </a:endParaRPr>
          </a:p>
          <a:p>
            <a:pPr marL="182880" lvl="0" indent="-173164" algn="l" rtl="0">
              <a:spcBef>
                <a:spcPts val="480"/>
              </a:spcBef>
              <a:spcAft>
                <a:spcPts val="0"/>
              </a:spcAft>
              <a:buSzPct val="85000"/>
              <a:buFont typeface="Arial"/>
              <a:buChar char="•"/>
            </a:pPr>
            <a:r>
              <a:rPr lang="fr-FR" u="sng">
                <a:solidFill>
                  <a:schemeClr val="hlink"/>
                </a:solidFill>
                <a:latin typeface="Trebuchet MS"/>
                <a:ea typeface="Trebuchet MS"/>
                <a:cs typeface="Trebuchet MS"/>
                <a:sym typeface="Trebuchet MS"/>
                <a:hlinkClick r:id="rId4"/>
              </a:rPr>
              <a:t>Une lettre d’information trimestrielle</a:t>
            </a:r>
            <a:endParaRPr/>
          </a:p>
          <a:p>
            <a:pPr marL="182880" lvl="0" indent="-85724" algn="l" rtl="0">
              <a:spcBef>
                <a:spcPts val="360"/>
              </a:spcBef>
              <a:spcAft>
                <a:spcPts val="0"/>
              </a:spcAft>
              <a:buSzPct val="85000"/>
              <a:buFont typeface="Arial"/>
              <a:buNone/>
            </a:pPr>
            <a:endParaRPr sz="1800">
              <a:latin typeface="Trebuchet MS"/>
              <a:ea typeface="Trebuchet MS"/>
              <a:cs typeface="Trebuchet MS"/>
              <a:sym typeface="Trebuchet MS"/>
            </a:endParaRPr>
          </a:p>
          <a:p>
            <a:pPr marL="182880" lvl="0" indent="-173164" algn="l" rtl="0">
              <a:spcBef>
                <a:spcPts val="480"/>
              </a:spcBef>
              <a:spcAft>
                <a:spcPts val="0"/>
              </a:spcAft>
              <a:buSzPct val="85000"/>
              <a:buFont typeface="Arial"/>
              <a:buChar char="•"/>
            </a:pPr>
            <a:r>
              <a:rPr lang="fr-FR">
                <a:latin typeface="Trebuchet MS"/>
                <a:ea typeface="Trebuchet MS"/>
                <a:cs typeface="Trebuchet MS"/>
                <a:sym typeface="Trebuchet MS"/>
              </a:rPr>
              <a:t>De nouveaux outils en ligne</a:t>
            </a:r>
            <a:endParaRPr/>
          </a:p>
          <a:p>
            <a:pPr marL="0" lvl="0" indent="0" algn="l" rtl="0">
              <a:spcBef>
                <a:spcPts val="360"/>
              </a:spcBef>
              <a:spcAft>
                <a:spcPts val="0"/>
              </a:spcAft>
              <a:buSzPct val="85000"/>
              <a:buNone/>
            </a:pPr>
            <a:endParaRPr sz="1800">
              <a:latin typeface="Trebuchet MS"/>
              <a:ea typeface="Trebuchet MS"/>
              <a:cs typeface="Trebuchet MS"/>
              <a:sym typeface="Trebuchet MS"/>
            </a:endParaRPr>
          </a:p>
          <a:p>
            <a:pPr marL="182880" lvl="0" indent="-173164" algn="l" rtl="0">
              <a:spcBef>
                <a:spcPts val="480"/>
              </a:spcBef>
              <a:spcAft>
                <a:spcPts val="0"/>
              </a:spcAft>
              <a:buSzPct val="85000"/>
              <a:buFont typeface="Arial"/>
              <a:buChar char="•"/>
            </a:pPr>
            <a:r>
              <a:rPr lang="fr-FR">
                <a:latin typeface="Trebuchet MS"/>
                <a:ea typeface="Trebuchet MS"/>
                <a:cs typeface="Trebuchet MS"/>
                <a:sym typeface="Trebuchet MS"/>
              </a:rPr>
              <a:t>Accès gratuit aux collections permanentes, aux expositions des mezzanines et aux expositions de la Galerie Jardin sur présentation du </a:t>
            </a:r>
            <a:r>
              <a:rPr lang="fr-FR" b="1">
                <a:latin typeface="Trebuchet MS"/>
                <a:ea typeface="Trebuchet MS"/>
                <a:cs typeface="Trebuchet MS"/>
                <a:sym typeface="Trebuchet MS"/>
              </a:rPr>
              <a:t>Pass Education</a:t>
            </a:r>
            <a:r>
              <a:rPr lang="fr-FR">
                <a:latin typeface="Trebuchet MS"/>
                <a:ea typeface="Trebuchet MS"/>
                <a:cs typeface="Trebuchet MS"/>
                <a:sym typeface="Trebuchet MS"/>
              </a:rPr>
              <a:t> en cours de validité. </a:t>
            </a:r>
            <a:endParaRPr/>
          </a:p>
          <a:p>
            <a:pPr marL="0" lvl="0" indent="0" algn="l" rtl="0">
              <a:spcBef>
                <a:spcPts val="360"/>
              </a:spcBef>
              <a:spcAft>
                <a:spcPts val="0"/>
              </a:spcAft>
              <a:buSzPct val="85000"/>
              <a:buNone/>
            </a:pPr>
            <a:endParaRPr sz="1800">
              <a:latin typeface="Trebuchet MS"/>
              <a:ea typeface="Trebuchet MS"/>
              <a:cs typeface="Trebuchet MS"/>
              <a:sym typeface="Trebuchet MS"/>
            </a:endParaRPr>
          </a:p>
          <a:p>
            <a:pPr marL="182880" lvl="0" indent="-173164" algn="l" rtl="0">
              <a:spcBef>
                <a:spcPts val="480"/>
              </a:spcBef>
              <a:spcAft>
                <a:spcPts val="0"/>
              </a:spcAft>
              <a:buSzPct val="85000"/>
              <a:buFont typeface="Arial"/>
              <a:buChar char="•"/>
            </a:pPr>
            <a:r>
              <a:rPr lang="fr-FR">
                <a:latin typeface="Trebuchet MS"/>
                <a:ea typeface="Trebuchet MS"/>
                <a:cs typeface="Trebuchet MS"/>
                <a:sym typeface="Trebuchet MS"/>
              </a:rPr>
              <a:t>Contacts : </a:t>
            </a:r>
            <a:r>
              <a:rPr lang="fr-FR" u="sng">
                <a:solidFill>
                  <a:schemeClr val="hlink"/>
                </a:solidFill>
                <a:latin typeface="Trebuchet MS"/>
                <a:ea typeface="Trebuchet MS"/>
                <a:cs typeface="Trebuchet MS"/>
                <a:sym typeface="Trebuchet MS"/>
                <a:hlinkClick r:id="rId5"/>
              </a:rPr>
              <a:t>clemence.revuz@quaibranly.fr</a:t>
            </a:r>
            <a:r>
              <a:rPr lang="fr-FR">
                <a:latin typeface="Trebuchet MS"/>
                <a:ea typeface="Trebuchet MS"/>
                <a:cs typeface="Trebuchet MS"/>
                <a:sym typeface="Trebuchet MS"/>
              </a:rPr>
              <a:t>           		        </a:t>
            </a:r>
            <a:r>
              <a:rPr lang="fr-FR" u="sng">
                <a:solidFill>
                  <a:schemeClr val="hlink"/>
                </a:solidFill>
                <a:latin typeface="Trebuchet MS"/>
                <a:ea typeface="Trebuchet MS"/>
                <a:cs typeface="Trebuchet MS"/>
                <a:sym typeface="Trebuchet MS"/>
                <a:hlinkClick r:id="rId6"/>
              </a:rPr>
              <a:t>helene.clevy@quaibranly.fr</a:t>
            </a:r>
            <a:r>
              <a:rPr lang="fr-FR">
                <a:latin typeface="Trebuchet MS"/>
                <a:ea typeface="Trebuchet MS"/>
                <a:cs typeface="Trebuchet MS"/>
                <a:sym typeface="Trebuchet MS"/>
              </a:rPr>
              <a:t> </a:t>
            </a:r>
            <a:endParaRPr/>
          </a:p>
          <a:p>
            <a:pPr marL="0" lvl="0" indent="0" algn="l" rtl="0">
              <a:spcBef>
                <a:spcPts val="560"/>
              </a:spcBef>
              <a:spcAft>
                <a:spcPts val="0"/>
              </a:spcAft>
              <a:buSzPct val="85000"/>
              <a:buFont typeface="Arial"/>
              <a:buNone/>
            </a:pPr>
            <a:endParaRPr sz="2800">
              <a:latin typeface="Trebuchet MS"/>
              <a:ea typeface="Trebuchet MS"/>
              <a:cs typeface="Trebuchet MS"/>
              <a:sym typeface="Trebuchet MS"/>
            </a:endParaRPr>
          </a:p>
          <a:p>
            <a:pPr marL="0" lvl="0" indent="0" algn="l" rtl="0">
              <a:spcBef>
                <a:spcPts val="560"/>
              </a:spcBef>
              <a:spcAft>
                <a:spcPts val="0"/>
              </a:spcAft>
              <a:buSzPct val="85000"/>
              <a:buFont typeface="Arial"/>
              <a:buNone/>
            </a:pPr>
            <a:endParaRPr sz="2800">
              <a:latin typeface="Trebuchet MS"/>
              <a:ea typeface="Trebuchet MS"/>
              <a:cs typeface="Trebuchet MS"/>
              <a:sym typeface="Trebuchet MS"/>
            </a:endParaRPr>
          </a:p>
        </p:txBody>
      </p:sp>
      <p:cxnSp>
        <p:nvCxnSpPr>
          <p:cNvPr id="178" name="Google Shape;178;p12"/>
          <p:cNvCxnSpPr/>
          <p:nvPr/>
        </p:nvCxnSpPr>
        <p:spPr>
          <a:xfrm>
            <a:off x="755650" y="1412875"/>
            <a:ext cx="7561263" cy="0"/>
          </a:xfrm>
          <a:prstGeom prst="straightConnector1">
            <a:avLst/>
          </a:prstGeom>
          <a:noFill/>
          <a:ln w="19050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</p:cxnSp>
      <p:pic>
        <p:nvPicPr>
          <p:cNvPr id="179" name="Google Shape;179;p12"/>
          <p:cNvPicPr preferRelativeResize="0"/>
          <p:nvPr/>
        </p:nvPicPr>
        <p:blipFill rotWithShape="1">
          <a:blip r:embed="rId7">
            <a:alphaModFix/>
          </a:blip>
          <a:srcRect/>
          <a:stretch/>
        </p:blipFill>
        <p:spPr>
          <a:xfrm>
            <a:off x="457200" y="2492896"/>
            <a:ext cx="472447" cy="425202"/>
          </a:xfrm>
          <a:prstGeom prst="rect">
            <a:avLst/>
          </a:prstGeom>
          <a:noFill/>
          <a:ln>
            <a:noFill/>
          </a:ln>
        </p:spPr>
      </p:pic>
      <p:pic>
        <p:nvPicPr>
          <p:cNvPr id="180" name="Google Shape;180;p12"/>
          <p:cNvPicPr preferRelativeResize="0"/>
          <p:nvPr/>
        </p:nvPicPr>
        <p:blipFill rotWithShape="1">
          <a:blip r:embed="rId8">
            <a:alphaModFix/>
          </a:blip>
          <a:srcRect/>
          <a:stretch/>
        </p:blipFill>
        <p:spPr>
          <a:xfrm>
            <a:off x="472447" y="3356992"/>
            <a:ext cx="457200" cy="325120"/>
          </a:xfrm>
          <a:prstGeom prst="rect">
            <a:avLst/>
          </a:prstGeom>
          <a:noFill/>
          <a:ln>
            <a:noFill/>
          </a:ln>
        </p:spPr>
      </p:pic>
      <p:pic>
        <p:nvPicPr>
          <p:cNvPr id="181" name="Google Shape;181;p12"/>
          <p:cNvPicPr preferRelativeResize="0"/>
          <p:nvPr/>
        </p:nvPicPr>
        <p:blipFill rotWithShape="1">
          <a:blip r:embed="rId9">
            <a:alphaModFix/>
          </a:blip>
          <a:srcRect/>
          <a:stretch/>
        </p:blipFill>
        <p:spPr>
          <a:xfrm>
            <a:off x="476003" y="4509120"/>
            <a:ext cx="453644" cy="453644"/>
          </a:xfrm>
          <a:prstGeom prst="rect">
            <a:avLst/>
          </a:prstGeom>
          <a:noFill/>
          <a:ln>
            <a:noFill/>
          </a:ln>
        </p:spPr>
      </p:pic>
      <p:pic>
        <p:nvPicPr>
          <p:cNvPr id="182" name="Google Shape;182;p12"/>
          <p:cNvPicPr preferRelativeResize="0"/>
          <p:nvPr/>
        </p:nvPicPr>
        <p:blipFill rotWithShape="1">
          <a:blip r:embed="rId10">
            <a:alphaModFix/>
          </a:blip>
          <a:srcRect/>
          <a:stretch/>
        </p:blipFill>
        <p:spPr>
          <a:xfrm>
            <a:off x="525963" y="5959152"/>
            <a:ext cx="350168" cy="350168"/>
          </a:xfrm>
          <a:prstGeom prst="rect">
            <a:avLst/>
          </a:prstGeom>
          <a:noFill/>
          <a:ln>
            <a:noFill/>
          </a:ln>
        </p:spPr>
      </p:pic>
      <p:pic>
        <p:nvPicPr>
          <p:cNvPr id="183" name="Google Shape;183;p12"/>
          <p:cNvPicPr preferRelativeResize="0"/>
          <p:nvPr/>
        </p:nvPicPr>
        <p:blipFill rotWithShape="1">
          <a:blip r:embed="rId11">
            <a:alphaModFix/>
          </a:blip>
          <a:srcRect/>
          <a:stretch/>
        </p:blipFill>
        <p:spPr>
          <a:xfrm>
            <a:off x="430441" y="1810949"/>
            <a:ext cx="525963" cy="30389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Google Shape;188;p13"/>
          <p:cNvSpPr/>
          <p:nvPr/>
        </p:nvSpPr>
        <p:spPr>
          <a:xfrm>
            <a:off x="0" y="351148"/>
            <a:ext cx="9144000" cy="6506852"/>
          </a:xfrm>
          <a:prstGeom prst="rect">
            <a:avLst/>
          </a:prstGeom>
          <a:blipFill rotWithShape="1">
            <a:blip r:embed="rId3">
              <a:alphaModFix amt="52000"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9" name="Google Shape;189;p13"/>
          <p:cNvSpPr txBox="1">
            <a:spLocks noGrp="1"/>
          </p:cNvSpPr>
          <p:nvPr>
            <p:ph type="title"/>
          </p:nvPr>
        </p:nvSpPr>
        <p:spPr>
          <a:xfrm>
            <a:off x="611560" y="1844824"/>
            <a:ext cx="8229600" cy="99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4400" b="1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Bonne visite ! </a:t>
            </a:r>
            <a:r>
              <a:rPr lang="fr-FR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/>
            </a:r>
            <a:br>
              <a:rPr lang="fr-FR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endParaRPr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4"/>
          <p:cNvSpPr txBox="1">
            <a:spLocks noGrp="1"/>
          </p:cNvSpPr>
          <p:nvPr>
            <p:ph type="body" idx="1"/>
          </p:nvPr>
        </p:nvSpPr>
        <p:spPr>
          <a:xfrm>
            <a:off x="457200" y="692696"/>
            <a:ext cx="8229600" cy="5784304"/>
          </a:xfrm>
          <a:prstGeom prst="rect">
            <a:avLst/>
          </a:prstGeom>
          <a:solidFill>
            <a:srgbClr val="FBCB99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SzPts val="4080"/>
              <a:buNone/>
            </a:pPr>
            <a:r>
              <a:rPr lang="fr-FR" sz="4800" dirty="0"/>
              <a:t>Programme de la matinée</a:t>
            </a:r>
            <a:endParaRPr dirty="0"/>
          </a:p>
          <a:p>
            <a:pPr marL="0" lvl="0" indent="0" algn="ctr" rtl="0">
              <a:spcBef>
                <a:spcPts val="280"/>
              </a:spcBef>
              <a:spcAft>
                <a:spcPts val="0"/>
              </a:spcAft>
              <a:buSzPts val="1190"/>
              <a:buNone/>
            </a:pPr>
            <a:endParaRPr sz="1400" dirty="0"/>
          </a:p>
          <a:p>
            <a:pPr marL="0" lvl="0" indent="0" algn="l" rtl="0">
              <a:spcBef>
                <a:spcPts val="480"/>
              </a:spcBef>
              <a:spcAft>
                <a:spcPts val="0"/>
              </a:spcAft>
              <a:buSzPts val="2040"/>
              <a:buNone/>
            </a:pPr>
            <a:endParaRPr dirty="0"/>
          </a:p>
          <a:p>
            <a:pPr marL="182563" lvl="0" indent="-182563" algn="l" rtl="0">
              <a:spcBef>
                <a:spcPts val="560"/>
              </a:spcBef>
              <a:spcAft>
                <a:spcPts val="0"/>
              </a:spcAft>
              <a:buSzPts val="2380"/>
              <a:buFont typeface="Arial"/>
              <a:buChar char="-"/>
            </a:pPr>
            <a:r>
              <a:rPr lang="fr-FR" sz="2800" dirty="0"/>
              <a:t>9h30-9h45 : accueil, présentation du stage</a:t>
            </a:r>
          </a:p>
          <a:p>
            <a:pPr marL="0" lvl="0" indent="0" algn="l" rtl="0">
              <a:spcBef>
                <a:spcPts val="560"/>
              </a:spcBef>
              <a:spcAft>
                <a:spcPts val="0"/>
              </a:spcAft>
              <a:buSzPts val="2380"/>
              <a:buNone/>
            </a:pPr>
            <a:endParaRPr lang="fr-FR" sz="2800" dirty="0"/>
          </a:p>
          <a:p>
            <a:pPr marL="182563" lvl="0" indent="-182563" algn="l" rtl="0">
              <a:spcBef>
                <a:spcPts val="560"/>
              </a:spcBef>
              <a:spcAft>
                <a:spcPts val="0"/>
              </a:spcAft>
              <a:buSzPts val="2380"/>
              <a:buFont typeface="Arial"/>
              <a:buChar char="-"/>
            </a:pPr>
            <a:r>
              <a:rPr lang="fr-FR" sz="2800" dirty="0"/>
              <a:t>9h45-10h45 : présentation du musée et des ressources pédagogiques</a:t>
            </a:r>
          </a:p>
          <a:p>
            <a:pPr marL="0" lvl="0" indent="0" algn="l" rtl="0">
              <a:spcBef>
                <a:spcPts val="560"/>
              </a:spcBef>
              <a:spcAft>
                <a:spcPts val="0"/>
              </a:spcAft>
              <a:buSzPts val="2380"/>
              <a:buNone/>
            </a:pPr>
            <a:endParaRPr lang="fr-FR" sz="2800" dirty="0"/>
          </a:p>
          <a:p>
            <a:pPr marL="182563" lvl="0" indent="-182563" algn="l" rtl="0">
              <a:spcBef>
                <a:spcPts val="560"/>
              </a:spcBef>
              <a:spcAft>
                <a:spcPts val="0"/>
              </a:spcAft>
              <a:buSzPts val="2380"/>
              <a:buFont typeface="Arial"/>
              <a:buChar char="-"/>
            </a:pPr>
            <a:r>
              <a:rPr lang="fr-FR" sz="2800" dirty="0"/>
              <a:t>11h-12h : visite guidée de l’exposition « Zombis. La mort n’est pas une fin ? »</a:t>
            </a:r>
          </a:p>
          <a:p>
            <a:pPr marL="182563" lvl="0" indent="-53023" algn="ctr" rtl="0">
              <a:spcBef>
                <a:spcPts val="480"/>
              </a:spcBef>
              <a:spcAft>
                <a:spcPts val="0"/>
              </a:spcAft>
              <a:buSzPts val="2040"/>
              <a:buFont typeface="Arial"/>
              <a:buNone/>
            </a:pPr>
            <a:endParaRPr dirty="0"/>
          </a:p>
          <a:p>
            <a:pPr marL="182563" lvl="0" indent="0" algn="l" rtl="0">
              <a:spcBef>
                <a:spcPts val="800"/>
              </a:spcBef>
              <a:spcAft>
                <a:spcPts val="0"/>
              </a:spcAft>
              <a:buSzPts val="3400"/>
              <a:buFont typeface="Arial"/>
              <a:buNone/>
            </a:pPr>
            <a:endParaRPr sz="4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6F50079-DFF7-B94C-9CB6-F43AE3A644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/>
              <a:t>Présentation du stage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CDB71EF9-B13B-9C47-90DE-D3DDA0849EE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31445" indent="0">
              <a:buNone/>
            </a:pPr>
            <a:endParaRPr lang="fr-FR" dirty="0">
              <a:hlinkClick r:id="rId2"/>
            </a:endParaRPr>
          </a:p>
          <a:p>
            <a:pPr marL="131445" indent="0">
              <a:buNone/>
            </a:pPr>
            <a:endParaRPr lang="fr-FR" dirty="0">
              <a:hlinkClick r:id="rId2"/>
            </a:endParaRPr>
          </a:p>
          <a:p>
            <a:pPr marL="131445" indent="0">
              <a:buNone/>
            </a:pPr>
            <a:endParaRPr lang="fr-FR" dirty="0">
              <a:hlinkClick r:id="rId2"/>
            </a:endParaRPr>
          </a:p>
          <a:p>
            <a:pPr marL="131445" indent="0">
              <a:buNone/>
            </a:pPr>
            <a:endParaRPr lang="fr-FR" dirty="0">
              <a:hlinkClick r:id="rId2"/>
            </a:endParaRPr>
          </a:p>
          <a:p>
            <a:pPr marL="131445" indent="0" algn="ctr">
              <a:buNone/>
            </a:pPr>
            <a:r>
              <a:rPr lang="fr-FR" dirty="0">
                <a:hlinkClick r:id="rId2"/>
              </a:rPr>
              <a:t>https://sylvainbory.netboard.me/y3t1c06932/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0623655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2"/>
          <p:cNvSpPr txBox="1">
            <a:spLocks noGrp="1"/>
          </p:cNvSpPr>
          <p:nvPr>
            <p:ph type="title"/>
          </p:nvPr>
        </p:nvSpPr>
        <p:spPr>
          <a:xfrm>
            <a:off x="420688" y="436563"/>
            <a:ext cx="8229600" cy="99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3200">
                <a:latin typeface="Trebuchet MS"/>
                <a:ea typeface="Trebuchet MS"/>
                <a:cs typeface="Trebuchet MS"/>
                <a:sym typeface="Trebuchet MS"/>
              </a:rPr>
              <a:t>Bienvenue au </a:t>
            </a:r>
            <a:br>
              <a:rPr lang="fr-FR" sz="3200">
                <a:latin typeface="Trebuchet MS"/>
                <a:ea typeface="Trebuchet MS"/>
                <a:cs typeface="Trebuchet MS"/>
                <a:sym typeface="Trebuchet MS"/>
              </a:rPr>
            </a:br>
            <a:r>
              <a:rPr lang="fr-FR" sz="3200">
                <a:latin typeface="Trebuchet MS"/>
                <a:ea typeface="Trebuchet MS"/>
                <a:cs typeface="Trebuchet MS"/>
                <a:sym typeface="Trebuchet MS"/>
              </a:rPr>
              <a:t>musée du quai Branly – Jacques Chirac !</a:t>
            </a:r>
            <a:endParaRPr/>
          </a:p>
        </p:txBody>
      </p:sp>
      <p:pic>
        <p:nvPicPr>
          <p:cNvPr id="105" name="Google Shape;105;p2"/>
          <p:cNvPicPr preferRelativeResize="0"/>
          <p:nvPr/>
        </p:nvPicPr>
        <p:blipFill rotWithShape="1">
          <a:blip r:embed="rId3">
            <a:alphaModFix/>
          </a:blip>
          <a:srcRect l="10782"/>
          <a:stretch/>
        </p:blipFill>
        <p:spPr>
          <a:xfrm>
            <a:off x="755650" y="1700213"/>
            <a:ext cx="3052763" cy="4573587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06" name="Google Shape;106;p2"/>
          <p:cNvCxnSpPr/>
          <p:nvPr/>
        </p:nvCxnSpPr>
        <p:spPr>
          <a:xfrm>
            <a:off x="755650" y="1412875"/>
            <a:ext cx="7561263" cy="0"/>
          </a:xfrm>
          <a:prstGeom prst="straightConnector1">
            <a:avLst/>
          </a:prstGeom>
          <a:noFill/>
          <a:ln w="19050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</p:cxnSp>
      <p:pic>
        <p:nvPicPr>
          <p:cNvPr id="107" name="Google Shape;107;p2"/>
          <p:cNvPicPr preferRelativeResize="0">
            <a:picLocks noGrp="1"/>
          </p:cNvPicPr>
          <p:nvPr>
            <p:ph type="body" idx="1"/>
          </p:nvPr>
        </p:nvPicPr>
        <p:blipFill rotWithShape="1">
          <a:blip r:embed="rId4">
            <a:alphaModFix/>
          </a:blip>
          <a:srcRect/>
          <a:stretch/>
        </p:blipFill>
        <p:spPr>
          <a:xfrm>
            <a:off x="3959225" y="3160713"/>
            <a:ext cx="2314575" cy="154305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8" name="Google Shape;108;p2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3959225" y="4756150"/>
            <a:ext cx="2274888" cy="151765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9" name="Google Shape;109;p2"/>
          <p:cNvPicPr preferRelativeResize="0"/>
          <p:nvPr/>
        </p:nvPicPr>
        <p:blipFill rotWithShape="1">
          <a:blip r:embed="rId6">
            <a:alphaModFix/>
          </a:blip>
          <a:srcRect b="4185"/>
          <a:stretch/>
        </p:blipFill>
        <p:spPr>
          <a:xfrm>
            <a:off x="6300788" y="4756150"/>
            <a:ext cx="2373312" cy="1517650"/>
          </a:xfrm>
          <a:prstGeom prst="rect">
            <a:avLst/>
          </a:prstGeom>
          <a:noFill/>
          <a:ln>
            <a:noFill/>
          </a:ln>
        </p:spPr>
      </p:pic>
      <p:pic>
        <p:nvPicPr>
          <p:cNvPr id="110" name="Google Shape;110;p2"/>
          <p:cNvPicPr preferRelativeResize="0"/>
          <p:nvPr/>
        </p:nvPicPr>
        <p:blipFill rotWithShape="1">
          <a:blip r:embed="rId7">
            <a:alphaModFix/>
          </a:blip>
          <a:srcRect/>
          <a:stretch/>
        </p:blipFill>
        <p:spPr>
          <a:xfrm>
            <a:off x="6350794" y="3140968"/>
            <a:ext cx="2273300" cy="1511300"/>
          </a:xfrm>
          <a:prstGeom prst="rect">
            <a:avLst/>
          </a:prstGeom>
          <a:noFill/>
          <a:ln>
            <a:noFill/>
          </a:ln>
        </p:spPr>
      </p:pic>
      <p:sp>
        <p:nvSpPr>
          <p:cNvPr id="111" name="Google Shape;111;p2"/>
          <p:cNvSpPr txBox="1"/>
          <p:nvPr/>
        </p:nvSpPr>
        <p:spPr>
          <a:xfrm>
            <a:off x="4067175" y="1916113"/>
            <a:ext cx="4465638" cy="10156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20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Ouvert en 2006, dédié aux arts et civilisations d’Afrique, d’Asie, d’Océanie et des Amériques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3"/>
          <p:cNvSpPr txBox="1"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/>
              <a:t>Le musée en quelques chiffres</a:t>
            </a:r>
            <a:endParaRPr/>
          </a:p>
        </p:txBody>
      </p:sp>
      <p:sp>
        <p:nvSpPr>
          <p:cNvPr id="118" name="Google Shape;118;p3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82563" lvl="0" indent="-74613" algn="l" rtl="0">
              <a:spcBef>
                <a:spcPts val="0"/>
              </a:spcBef>
              <a:spcAft>
                <a:spcPts val="0"/>
              </a:spcAft>
              <a:buSzPts val="1700"/>
              <a:buNone/>
            </a:pPr>
            <a:endParaRPr sz="2000">
              <a:latin typeface="Trebuchet MS"/>
              <a:ea typeface="Trebuchet MS"/>
              <a:cs typeface="Trebuchet MS"/>
              <a:sym typeface="Trebuchet MS"/>
            </a:endParaRPr>
          </a:p>
          <a:p>
            <a:pPr marL="182563" lvl="0" indent="-182563" algn="l" rtl="0">
              <a:spcBef>
                <a:spcPts val="400"/>
              </a:spcBef>
              <a:spcAft>
                <a:spcPts val="0"/>
              </a:spcAft>
              <a:buSzPts val="1700"/>
              <a:buChar char="•"/>
            </a:pPr>
            <a:r>
              <a:rPr lang="fr-FR" sz="2000">
                <a:latin typeface="Trebuchet MS"/>
                <a:ea typeface="Trebuchet MS"/>
                <a:cs typeface="Trebuchet MS"/>
                <a:sym typeface="Trebuchet MS"/>
              </a:rPr>
              <a:t>370 000 objets originaires d’Afrique, du Proche-Orient, d’Asie, d’Océanie et des Amériques qui illustrent la richesse et la diversité culturelle des civilisations extra-européennes du Néolithique (+/- 10 000 ans) au 21ème siècle dont :</a:t>
            </a:r>
            <a:endParaRPr/>
          </a:p>
          <a:p>
            <a:pPr marL="457200" lvl="1" indent="-182563" algn="l" rtl="0">
              <a:spcBef>
                <a:spcPts val="400"/>
              </a:spcBef>
              <a:spcAft>
                <a:spcPts val="0"/>
              </a:spcAft>
              <a:buSzPts val="1700"/>
              <a:buChar char="•"/>
            </a:pPr>
            <a:r>
              <a:rPr lang="fr-FR">
                <a:latin typeface="Trebuchet MS"/>
                <a:ea typeface="Trebuchet MS"/>
                <a:cs typeface="Trebuchet MS"/>
                <a:sym typeface="Trebuchet MS"/>
              </a:rPr>
              <a:t>3500 objets présentés sur le plateau des Collections</a:t>
            </a:r>
            <a:endParaRPr/>
          </a:p>
          <a:p>
            <a:pPr marL="457200" lvl="1" indent="-182563" algn="l" rtl="0">
              <a:spcBef>
                <a:spcPts val="400"/>
              </a:spcBef>
              <a:spcAft>
                <a:spcPts val="0"/>
              </a:spcAft>
              <a:buSzPts val="1700"/>
              <a:buChar char="•"/>
            </a:pPr>
            <a:r>
              <a:rPr lang="fr-FR">
                <a:latin typeface="Trebuchet MS"/>
                <a:ea typeface="Trebuchet MS"/>
                <a:cs typeface="Trebuchet MS"/>
                <a:sym typeface="Trebuchet MS"/>
              </a:rPr>
              <a:t>1800 objets prêtés et déposés par an </a:t>
            </a:r>
            <a:endParaRPr/>
          </a:p>
          <a:p>
            <a:pPr marL="457200" lvl="1" indent="-182563" algn="l" rtl="0">
              <a:spcBef>
                <a:spcPts val="400"/>
              </a:spcBef>
              <a:spcAft>
                <a:spcPts val="0"/>
              </a:spcAft>
              <a:buSzPts val="1700"/>
              <a:buChar char="•"/>
            </a:pPr>
            <a:r>
              <a:rPr lang="fr-FR">
                <a:latin typeface="Trebuchet MS"/>
                <a:ea typeface="Trebuchet MS"/>
                <a:cs typeface="Trebuchet MS"/>
                <a:sym typeface="Trebuchet MS"/>
              </a:rPr>
              <a:t>15 000 objets déplacés pour usage interne ou externe par an</a:t>
            </a:r>
            <a:endParaRPr/>
          </a:p>
          <a:p>
            <a:pPr marL="182563" lvl="0" indent="-74613" algn="l" rtl="0">
              <a:spcBef>
                <a:spcPts val="400"/>
              </a:spcBef>
              <a:spcAft>
                <a:spcPts val="0"/>
              </a:spcAft>
              <a:buSzPts val="1700"/>
              <a:buNone/>
            </a:pPr>
            <a:endParaRPr sz="2000">
              <a:latin typeface="Trebuchet MS"/>
              <a:ea typeface="Trebuchet MS"/>
              <a:cs typeface="Trebuchet MS"/>
              <a:sym typeface="Trebuchet MS"/>
            </a:endParaRPr>
          </a:p>
          <a:p>
            <a:pPr marL="182563" lvl="0" indent="-182563" algn="l" rtl="0">
              <a:spcBef>
                <a:spcPts val="400"/>
              </a:spcBef>
              <a:spcAft>
                <a:spcPts val="0"/>
              </a:spcAft>
              <a:buSzPts val="1700"/>
              <a:buChar char="•"/>
            </a:pPr>
            <a:r>
              <a:rPr lang="fr-FR" sz="2000">
                <a:latin typeface="Trebuchet MS"/>
                <a:ea typeface="Trebuchet MS"/>
                <a:cs typeface="Trebuchet MS"/>
                <a:sym typeface="Trebuchet MS"/>
              </a:rPr>
              <a:t>700 000 pièces iconographiques (Photographies, dessins, affiches, etc.)</a:t>
            </a:r>
            <a:endParaRPr/>
          </a:p>
          <a:p>
            <a:pPr marL="182563" lvl="0" indent="-74613" algn="l" rtl="0">
              <a:spcBef>
                <a:spcPts val="400"/>
              </a:spcBef>
              <a:spcAft>
                <a:spcPts val="0"/>
              </a:spcAft>
              <a:buSzPts val="1700"/>
              <a:buNone/>
            </a:pPr>
            <a:endParaRPr sz="2000">
              <a:latin typeface="Trebuchet MS"/>
              <a:ea typeface="Trebuchet MS"/>
              <a:cs typeface="Trebuchet MS"/>
              <a:sym typeface="Trebuchet MS"/>
            </a:endParaRPr>
          </a:p>
          <a:p>
            <a:pPr marL="182563" lvl="0" indent="-182563" algn="l" rtl="0">
              <a:spcBef>
                <a:spcPts val="400"/>
              </a:spcBef>
              <a:spcAft>
                <a:spcPts val="0"/>
              </a:spcAft>
              <a:buSzPts val="1700"/>
              <a:buChar char="•"/>
            </a:pPr>
            <a:r>
              <a:rPr lang="fr-FR" sz="2000">
                <a:latin typeface="Trebuchet MS"/>
                <a:ea typeface="Trebuchet MS"/>
                <a:cs typeface="Trebuchet MS"/>
                <a:sym typeface="Trebuchet MS"/>
              </a:rPr>
              <a:t>200 000 titres d’ouvrages de référence 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2"/>
          <p:cNvSpPr>
            <a:spLocks noChangeArrowheads="1"/>
          </p:cNvSpPr>
          <p:nvPr/>
        </p:nvSpPr>
        <p:spPr bwMode="auto">
          <a:xfrm>
            <a:off x="-185932" y="1281952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fr-FR">
              <a:latin typeface="Calibri" pitchFamily="34" charset="0"/>
            </a:endParaRPr>
          </a:p>
        </p:txBody>
      </p:sp>
      <p:grpSp>
        <p:nvGrpSpPr>
          <p:cNvPr id="15362" name="Group 3"/>
          <p:cNvGrpSpPr>
            <a:grpSpLocks noChangeAspect="1"/>
          </p:cNvGrpSpPr>
          <p:nvPr/>
        </p:nvGrpSpPr>
        <p:grpSpPr bwMode="auto">
          <a:xfrm>
            <a:off x="1390881" y="1556792"/>
            <a:ext cx="6102299" cy="4135554"/>
            <a:chOff x="2032" y="5053"/>
            <a:chExt cx="8376" cy="5542"/>
          </a:xfrm>
        </p:grpSpPr>
        <p:sp>
          <p:nvSpPr>
            <p:cNvPr id="15364" name="AutoShape 4"/>
            <p:cNvSpPr>
              <a:spLocks noChangeAspect="1" noChangeArrowheads="1" noTextEdit="1"/>
            </p:cNvSpPr>
            <p:nvPr/>
          </p:nvSpPr>
          <p:spPr bwMode="auto">
            <a:xfrm>
              <a:off x="2032" y="5053"/>
              <a:ext cx="8376" cy="55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5365" name="Oval 5"/>
            <p:cNvSpPr>
              <a:spLocks noChangeArrowheads="1"/>
            </p:cNvSpPr>
            <p:nvPr/>
          </p:nvSpPr>
          <p:spPr bwMode="auto">
            <a:xfrm>
              <a:off x="5400" y="9109"/>
              <a:ext cx="1564" cy="1139"/>
            </a:xfrm>
            <a:prstGeom prst="ellipse">
              <a:avLst/>
            </a:prstGeom>
            <a:solidFill>
              <a:srgbClr val="FF99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lIns="65837" tIns="32918" rIns="65837" bIns="32918"/>
            <a:lstStyle/>
            <a:p>
              <a:pPr algn="ctr"/>
              <a:r>
                <a:rPr lang="fr-FR" sz="1425" b="1" dirty="0">
                  <a:latin typeface="Calibri" pitchFamily="34" charset="0"/>
                  <a:cs typeface="Times New Roman" pitchFamily="18" charset="0"/>
                </a:rPr>
                <a:t>  Musée du quai Branly</a:t>
              </a:r>
              <a:endParaRPr lang="fr-FR" dirty="0">
                <a:latin typeface="Calibri" pitchFamily="34" charset="0"/>
              </a:endParaRPr>
            </a:p>
          </p:txBody>
        </p:sp>
        <p:sp>
          <p:nvSpPr>
            <p:cNvPr id="15366" name="Oval 6"/>
            <p:cNvSpPr>
              <a:spLocks noChangeArrowheads="1"/>
            </p:cNvSpPr>
            <p:nvPr/>
          </p:nvSpPr>
          <p:spPr bwMode="auto">
            <a:xfrm>
              <a:off x="7833" y="5804"/>
              <a:ext cx="2088" cy="940"/>
            </a:xfrm>
            <a:prstGeom prst="ellipse">
              <a:avLst/>
            </a:prstGeom>
            <a:solidFill>
              <a:srgbClr val="99CC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lIns="65837" tIns="32918" rIns="65837" bIns="32918"/>
            <a:lstStyle/>
            <a:p>
              <a:r>
                <a:rPr lang="fr-FR" sz="750" dirty="0">
                  <a:latin typeface="Calibri" pitchFamily="34" charset="0"/>
                  <a:cs typeface="Times New Roman" pitchFamily="18" charset="0"/>
                </a:rPr>
                <a:t>* Musée des Colonies </a:t>
              </a:r>
              <a:endParaRPr lang="fr-FR" sz="750" dirty="0">
                <a:latin typeface="Calibri" pitchFamily="34" charset="0"/>
              </a:endParaRPr>
            </a:p>
            <a:p>
              <a:pPr eaLnBrk="0" hangingPunct="0"/>
              <a:r>
                <a:rPr lang="fr-FR" sz="750" dirty="0">
                  <a:latin typeface="Calibri" pitchFamily="34" charset="0"/>
                  <a:cs typeface="Times New Roman" pitchFamily="18" charset="0"/>
                </a:rPr>
                <a:t>* Musée de la France  d’Outre-mer</a:t>
              </a:r>
              <a:endParaRPr lang="fr-FR" sz="750" dirty="0">
                <a:latin typeface="Calibri" pitchFamily="34" charset="0"/>
              </a:endParaRPr>
            </a:p>
            <a:p>
              <a:pPr eaLnBrk="0" hangingPunct="0"/>
              <a:r>
                <a:rPr lang="fr-FR" sz="750" dirty="0">
                  <a:latin typeface="Calibri" pitchFamily="34" charset="0"/>
                  <a:cs typeface="Times New Roman" pitchFamily="18" charset="0"/>
                </a:rPr>
                <a:t>(MFOM, 1931-1960)</a:t>
              </a:r>
              <a:endParaRPr lang="fr-FR" sz="750" dirty="0">
                <a:latin typeface="Calibri" pitchFamily="34" charset="0"/>
              </a:endParaRPr>
            </a:p>
          </p:txBody>
        </p:sp>
        <p:sp>
          <p:nvSpPr>
            <p:cNvPr id="15367" name="Rectangle 7"/>
            <p:cNvSpPr>
              <a:spLocks noChangeArrowheads="1"/>
            </p:cNvSpPr>
            <p:nvPr/>
          </p:nvSpPr>
          <p:spPr bwMode="auto">
            <a:xfrm>
              <a:off x="8020" y="5053"/>
              <a:ext cx="1310" cy="469"/>
            </a:xfrm>
            <a:prstGeom prst="rect">
              <a:avLst/>
            </a:prstGeom>
            <a:solidFill>
              <a:srgbClr val="99CC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65837" tIns="32918" rIns="65837" bIns="32918"/>
            <a:lstStyle/>
            <a:p>
              <a:pPr algn="ctr"/>
              <a:r>
                <a:rPr lang="fr-FR" sz="825">
                  <a:latin typeface="Calibri" pitchFamily="34" charset="0"/>
                  <a:cs typeface="Times New Roman" pitchFamily="18" charset="0"/>
                </a:rPr>
                <a:t>Exposition coloniale Internationale (1931)</a:t>
              </a:r>
              <a:endParaRPr lang="fr-FR">
                <a:latin typeface="Calibri" pitchFamily="34" charset="0"/>
              </a:endParaRPr>
            </a:p>
          </p:txBody>
        </p:sp>
        <p:sp>
          <p:nvSpPr>
            <p:cNvPr id="15368" name="Oval 8"/>
            <p:cNvSpPr>
              <a:spLocks noChangeArrowheads="1"/>
            </p:cNvSpPr>
            <p:nvPr/>
          </p:nvSpPr>
          <p:spPr bwMode="auto">
            <a:xfrm>
              <a:off x="7833" y="7119"/>
              <a:ext cx="1869" cy="658"/>
            </a:xfrm>
            <a:prstGeom prst="ellipse">
              <a:avLst/>
            </a:prstGeom>
            <a:solidFill>
              <a:srgbClr val="99CC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lIns="65837" tIns="32918" rIns="65837" bIns="32918"/>
            <a:lstStyle/>
            <a:p>
              <a:pPr algn="ctr"/>
              <a:r>
                <a:rPr lang="fr-FR" sz="750" dirty="0">
                  <a:latin typeface="Calibri" pitchFamily="34" charset="0"/>
                  <a:cs typeface="Times New Roman" pitchFamily="18" charset="0"/>
                </a:rPr>
                <a:t>Musée des arts africains et océaniens </a:t>
              </a:r>
              <a:endParaRPr lang="fr-FR" sz="750" dirty="0">
                <a:latin typeface="Calibri" pitchFamily="34" charset="0"/>
              </a:endParaRPr>
            </a:p>
            <a:p>
              <a:pPr algn="ctr" eaLnBrk="0" hangingPunct="0"/>
              <a:r>
                <a:rPr lang="fr-FR" sz="750" dirty="0">
                  <a:latin typeface="Calibri" pitchFamily="34" charset="0"/>
                  <a:cs typeface="Times New Roman" pitchFamily="18" charset="0"/>
                </a:rPr>
                <a:t>(MAAO, 1960-1991)</a:t>
              </a:r>
              <a:endParaRPr lang="fr-FR" sz="750" dirty="0">
                <a:latin typeface="Calibri" pitchFamily="34" charset="0"/>
              </a:endParaRPr>
            </a:p>
            <a:p>
              <a:pPr algn="ctr" eaLnBrk="0" hangingPunct="0"/>
              <a:endParaRPr lang="fr-FR" sz="750" dirty="0">
                <a:latin typeface="Calibri" pitchFamily="34" charset="0"/>
              </a:endParaRPr>
            </a:p>
          </p:txBody>
        </p:sp>
        <p:sp>
          <p:nvSpPr>
            <p:cNvPr id="15369" name="Oval 9"/>
            <p:cNvSpPr>
              <a:spLocks noChangeArrowheads="1"/>
            </p:cNvSpPr>
            <p:nvPr/>
          </p:nvSpPr>
          <p:spPr bwMode="auto">
            <a:xfrm>
              <a:off x="7646" y="8234"/>
              <a:ext cx="2058" cy="751"/>
            </a:xfrm>
            <a:prstGeom prst="ellipse">
              <a:avLst/>
            </a:prstGeom>
            <a:solidFill>
              <a:srgbClr val="99CC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lIns="65837" tIns="32918" rIns="65837" bIns="32918"/>
            <a:lstStyle/>
            <a:p>
              <a:pPr algn="ctr"/>
              <a:r>
                <a:rPr lang="fr-FR" sz="750" dirty="0">
                  <a:latin typeface="Calibri" pitchFamily="34" charset="0"/>
                  <a:cs typeface="Times New Roman" pitchFamily="18" charset="0"/>
                </a:rPr>
                <a:t>Musée National des arts d’Afrique et d’Océanie (MNAAO, 1991 – 2003)</a:t>
              </a:r>
              <a:endParaRPr lang="fr-FR" sz="750" dirty="0">
                <a:latin typeface="Calibri" pitchFamily="34" charset="0"/>
              </a:endParaRPr>
            </a:p>
          </p:txBody>
        </p:sp>
        <p:sp>
          <p:nvSpPr>
            <p:cNvPr id="15370" name="Rectangle 10"/>
            <p:cNvSpPr>
              <a:spLocks noChangeArrowheads="1"/>
            </p:cNvSpPr>
            <p:nvPr/>
          </p:nvSpPr>
          <p:spPr bwMode="auto">
            <a:xfrm>
              <a:off x="5400" y="5053"/>
              <a:ext cx="1684" cy="1315"/>
            </a:xfrm>
            <a:prstGeom prst="rect">
              <a:avLst/>
            </a:prstGeom>
            <a:solidFill>
              <a:srgbClr val="99CC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65837" tIns="32918" rIns="65837" bIns="32918"/>
            <a:lstStyle/>
            <a:p>
              <a:r>
                <a:rPr lang="fr-FR" sz="900" u="sng" dirty="0">
                  <a:latin typeface="Calibri" pitchFamily="34" charset="0"/>
                  <a:cs typeface="Times New Roman" pitchFamily="18" charset="0"/>
                </a:rPr>
                <a:t>Collections Royales</a:t>
              </a:r>
              <a:endParaRPr lang="fr-FR" sz="900" u="sng" dirty="0">
                <a:latin typeface="Calibri" pitchFamily="34" charset="0"/>
              </a:endParaRPr>
            </a:p>
            <a:p>
              <a:pPr eaLnBrk="0" hangingPunct="0"/>
              <a:r>
                <a:rPr lang="fr-FR" sz="900" dirty="0">
                  <a:latin typeface="Calibri" pitchFamily="34" charset="0"/>
                  <a:cs typeface="Times New Roman" pitchFamily="18" charset="0"/>
                </a:rPr>
                <a:t>présentées :</a:t>
              </a:r>
              <a:endParaRPr lang="fr-FR" sz="900" dirty="0">
                <a:latin typeface="Calibri" pitchFamily="34" charset="0"/>
              </a:endParaRPr>
            </a:p>
            <a:p>
              <a:pPr eaLnBrk="0" hangingPunct="0"/>
              <a:r>
                <a:rPr lang="fr-FR" sz="750" dirty="0">
                  <a:latin typeface="Calibri" pitchFamily="34" charset="0"/>
                  <a:cs typeface="Times New Roman" pitchFamily="18" charset="0"/>
                </a:rPr>
                <a:t>- au Louvre </a:t>
              </a:r>
            </a:p>
            <a:p>
              <a:pPr eaLnBrk="0" hangingPunct="0"/>
              <a:r>
                <a:rPr lang="fr-FR" sz="750" dirty="0">
                  <a:latin typeface="Calibri" pitchFamily="34" charset="0"/>
                  <a:cs typeface="Times New Roman" pitchFamily="18" charset="0"/>
                </a:rPr>
                <a:t>- Bibliothèque de Versailles</a:t>
              </a:r>
            </a:p>
            <a:p>
              <a:pPr eaLnBrk="0" hangingPunct="0"/>
              <a:r>
                <a:rPr lang="fr-FR" sz="750" dirty="0">
                  <a:latin typeface="Calibri" pitchFamily="34" charset="0"/>
                  <a:cs typeface="Times New Roman" pitchFamily="18" charset="0"/>
                </a:rPr>
                <a:t>- au Musée de la Marine </a:t>
              </a:r>
            </a:p>
            <a:p>
              <a:pPr eaLnBrk="0" hangingPunct="0"/>
              <a:r>
                <a:rPr lang="fr-FR" sz="750" dirty="0">
                  <a:latin typeface="Calibri" pitchFamily="34" charset="0"/>
                  <a:cs typeface="Times New Roman" pitchFamily="18" charset="0"/>
                </a:rPr>
                <a:t>- au Musée des antiquités nationales de Saint-Germain en Laye</a:t>
              </a:r>
              <a:r>
                <a:rPr lang="fr-FR" sz="900" dirty="0">
                  <a:latin typeface="Calibri" pitchFamily="34" charset="0"/>
                  <a:cs typeface="Times New Roman" pitchFamily="18" charset="0"/>
                </a:rPr>
                <a:t> </a:t>
              </a:r>
              <a:endParaRPr lang="fr-FR" sz="900" dirty="0">
                <a:latin typeface="Calibri" pitchFamily="34" charset="0"/>
              </a:endParaRPr>
            </a:p>
            <a:p>
              <a:pPr eaLnBrk="0" hangingPunct="0"/>
              <a:endParaRPr lang="fr-FR" sz="900" dirty="0">
                <a:latin typeface="Calibri" pitchFamily="34" charset="0"/>
              </a:endParaRPr>
            </a:p>
          </p:txBody>
        </p:sp>
        <p:sp>
          <p:nvSpPr>
            <p:cNvPr id="15371" name="Oval 11"/>
            <p:cNvSpPr>
              <a:spLocks noChangeArrowheads="1"/>
            </p:cNvSpPr>
            <p:nvPr/>
          </p:nvSpPr>
          <p:spPr bwMode="auto">
            <a:xfrm>
              <a:off x="2874" y="6368"/>
              <a:ext cx="1778" cy="751"/>
            </a:xfrm>
            <a:prstGeom prst="ellipse">
              <a:avLst/>
            </a:prstGeom>
            <a:solidFill>
              <a:srgbClr val="99CC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lIns="65837" tIns="32918" rIns="65837" bIns="32918"/>
            <a:lstStyle/>
            <a:p>
              <a:pPr algn="ctr"/>
              <a:r>
                <a:rPr lang="fr-FR" sz="750">
                  <a:latin typeface="Calibri" pitchFamily="34" charset="0"/>
                  <a:cs typeface="Times New Roman" pitchFamily="18" charset="0"/>
                </a:rPr>
                <a:t>Musée d’Ethnographie du Trocadéro </a:t>
              </a:r>
              <a:endParaRPr lang="fr-FR" sz="750">
                <a:latin typeface="Calibri" pitchFamily="34" charset="0"/>
              </a:endParaRPr>
            </a:p>
            <a:p>
              <a:pPr algn="ctr" eaLnBrk="0" hangingPunct="0"/>
              <a:r>
                <a:rPr lang="fr-FR" sz="750">
                  <a:latin typeface="Calibri" pitchFamily="34" charset="0"/>
                  <a:cs typeface="Times New Roman" pitchFamily="18" charset="0"/>
                </a:rPr>
                <a:t>(MET, 1878 – 1937)</a:t>
              </a:r>
              <a:endParaRPr lang="fr-FR" sz="750">
                <a:latin typeface="Calibri" pitchFamily="34" charset="0"/>
              </a:endParaRPr>
            </a:p>
          </p:txBody>
        </p:sp>
        <p:sp>
          <p:nvSpPr>
            <p:cNvPr id="15372" name="Oval 12"/>
            <p:cNvSpPr>
              <a:spLocks noChangeArrowheads="1"/>
            </p:cNvSpPr>
            <p:nvPr/>
          </p:nvSpPr>
          <p:spPr bwMode="auto">
            <a:xfrm>
              <a:off x="2968" y="8153"/>
              <a:ext cx="1684" cy="751"/>
            </a:xfrm>
            <a:prstGeom prst="ellipse">
              <a:avLst/>
            </a:prstGeom>
            <a:solidFill>
              <a:srgbClr val="99CC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lIns="65837" tIns="32918" rIns="65837" bIns="32918"/>
            <a:lstStyle/>
            <a:p>
              <a:pPr algn="ctr"/>
              <a:r>
                <a:rPr lang="fr-FR" sz="750" dirty="0">
                  <a:latin typeface="Calibri" pitchFamily="34" charset="0"/>
                  <a:cs typeface="Times New Roman" pitchFamily="18" charset="0"/>
                </a:rPr>
                <a:t>Musée de l’Homme</a:t>
              </a:r>
              <a:endParaRPr lang="fr-FR" sz="750" dirty="0">
                <a:latin typeface="Calibri" pitchFamily="34" charset="0"/>
              </a:endParaRPr>
            </a:p>
            <a:p>
              <a:pPr algn="ctr" eaLnBrk="0" hangingPunct="0"/>
              <a:r>
                <a:rPr lang="fr-FR" sz="750" dirty="0">
                  <a:latin typeface="Calibri" pitchFamily="34" charset="0"/>
                  <a:cs typeface="Times New Roman" pitchFamily="18" charset="0"/>
                </a:rPr>
                <a:t>(MH, 1937 – 2004)</a:t>
              </a:r>
              <a:endParaRPr lang="fr-FR" sz="750" dirty="0">
                <a:latin typeface="Calibri" pitchFamily="34" charset="0"/>
              </a:endParaRPr>
            </a:p>
          </p:txBody>
        </p:sp>
        <p:sp>
          <p:nvSpPr>
            <p:cNvPr id="15373" name="Line 13"/>
            <p:cNvSpPr>
              <a:spLocks noChangeShapeType="1"/>
            </p:cNvSpPr>
            <p:nvPr/>
          </p:nvSpPr>
          <p:spPr bwMode="auto">
            <a:xfrm flipH="1">
              <a:off x="4745" y="6462"/>
              <a:ext cx="562" cy="28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5374" name="Line 14"/>
            <p:cNvSpPr>
              <a:spLocks noChangeShapeType="1"/>
            </p:cNvSpPr>
            <p:nvPr/>
          </p:nvSpPr>
          <p:spPr bwMode="auto">
            <a:xfrm flipH="1">
              <a:off x="4465" y="6462"/>
              <a:ext cx="842" cy="178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5375" name="Line 15"/>
            <p:cNvSpPr>
              <a:spLocks noChangeShapeType="1"/>
            </p:cNvSpPr>
            <p:nvPr/>
          </p:nvSpPr>
          <p:spPr bwMode="auto">
            <a:xfrm>
              <a:off x="7178" y="6368"/>
              <a:ext cx="561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5376" name="Line 16"/>
            <p:cNvSpPr>
              <a:spLocks noChangeShapeType="1"/>
            </p:cNvSpPr>
            <p:nvPr/>
          </p:nvSpPr>
          <p:spPr bwMode="auto">
            <a:xfrm>
              <a:off x="7178" y="6368"/>
              <a:ext cx="561" cy="84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5377" name="Line 17"/>
            <p:cNvSpPr>
              <a:spLocks noChangeShapeType="1"/>
            </p:cNvSpPr>
            <p:nvPr/>
          </p:nvSpPr>
          <p:spPr bwMode="auto">
            <a:xfrm>
              <a:off x="7178" y="6368"/>
              <a:ext cx="468" cy="2066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5378" name="AutoShape 18"/>
            <p:cNvSpPr>
              <a:spLocks noChangeArrowheads="1"/>
            </p:cNvSpPr>
            <p:nvPr/>
          </p:nvSpPr>
          <p:spPr bwMode="auto">
            <a:xfrm>
              <a:off x="3623" y="7213"/>
              <a:ext cx="396" cy="803"/>
            </a:xfrm>
            <a:prstGeom prst="downArrow">
              <a:avLst>
                <a:gd name="adj1" fmla="val 50000"/>
                <a:gd name="adj2" fmla="val 50694"/>
              </a:avLst>
            </a:prstGeom>
            <a:solidFill>
              <a:srgbClr val="FFFF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fr-FR">
                <a:latin typeface="Calibri" pitchFamily="34" charset="0"/>
              </a:endParaRPr>
            </a:p>
          </p:txBody>
        </p:sp>
        <p:sp>
          <p:nvSpPr>
            <p:cNvPr id="15379" name="AutoShape 19"/>
            <p:cNvSpPr>
              <a:spLocks noChangeArrowheads="1"/>
            </p:cNvSpPr>
            <p:nvPr/>
          </p:nvSpPr>
          <p:spPr bwMode="auto">
            <a:xfrm rot="1406405">
              <a:off x="4035" y="9172"/>
              <a:ext cx="1404" cy="399"/>
            </a:xfrm>
            <a:prstGeom prst="rightArrow">
              <a:avLst>
                <a:gd name="adj1" fmla="val 50000"/>
                <a:gd name="adj2" fmla="val 87970"/>
              </a:avLst>
            </a:prstGeom>
            <a:solidFill>
              <a:srgbClr val="FFFF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fr-FR">
                <a:latin typeface="Calibri" pitchFamily="34" charset="0"/>
              </a:endParaRPr>
            </a:p>
          </p:txBody>
        </p:sp>
        <p:sp>
          <p:nvSpPr>
            <p:cNvPr id="15380" name="AutoShape 20"/>
            <p:cNvSpPr>
              <a:spLocks noChangeArrowheads="1"/>
            </p:cNvSpPr>
            <p:nvPr/>
          </p:nvSpPr>
          <p:spPr bwMode="auto">
            <a:xfrm rot="-2008377">
              <a:off x="6890" y="9188"/>
              <a:ext cx="1224" cy="466"/>
            </a:xfrm>
            <a:prstGeom prst="leftArrow">
              <a:avLst>
                <a:gd name="adj1" fmla="val 50000"/>
                <a:gd name="adj2" fmla="val 65665"/>
              </a:avLst>
            </a:prstGeom>
            <a:solidFill>
              <a:srgbClr val="FFFF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fr-FR">
                <a:latin typeface="Calibri" pitchFamily="34" charset="0"/>
              </a:endParaRPr>
            </a:p>
          </p:txBody>
        </p:sp>
        <p:sp>
          <p:nvSpPr>
            <p:cNvPr id="15381" name="AutoShape 21"/>
            <p:cNvSpPr>
              <a:spLocks noChangeArrowheads="1"/>
            </p:cNvSpPr>
            <p:nvPr/>
          </p:nvSpPr>
          <p:spPr bwMode="auto">
            <a:xfrm>
              <a:off x="8488" y="7777"/>
              <a:ext cx="465" cy="470"/>
            </a:xfrm>
            <a:prstGeom prst="downArrow">
              <a:avLst>
                <a:gd name="adj1" fmla="val 18583"/>
                <a:gd name="adj2" fmla="val 25236"/>
              </a:avLst>
            </a:prstGeom>
            <a:solidFill>
              <a:srgbClr val="FFFF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fr-FR">
                <a:latin typeface="Calibri" pitchFamily="34" charset="0"/>
              </a:endParaRPr>
            </a:p>
          </p:txBody>
        </p:sp>
        <p:sp>
          <p:nvSpPr>
            <p:cNvPr id="15382" name="AutoShape 22"/>
            <p:cNvSpPr>
              <a:spLocks noChangeArrowheads="1"/>
            </p:cNvSpPr>
            <p:nvPr/>
          </p:nvSpPr>
          <p:spPr bwMode="auto">
            <a:xfrm>
              <a:off x="8581" y="6744"/>
              <a:ext cx="374" cy="371"/>
            </a:xfrm>
            <a:prstGeom prst="downArrow">
              <a:avLst>
                <a:gd name="adj1" fmla="val 18481"/>
                <a:gd name="adj2" fmla="val 54259"/>
              </a:avLst>
            </a:prstGeom>
            <a:solidFill>
              <a:srgbClr val="FFFF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fr-FR">
                <a:latin typeface="Calibri" pitchFamily="34" charset="0"/>
              </a:endParaRPr>
            </a:p>
          </p:txBody>
        </p:sp>
        <p:sp>
          <p:nvSpPr>
            <p:cNvPr id="15383" name="Line 27"/>
            <p:cNvSpPr>
              <a:spLocks noChangeShapeType="1"/>
            </p:cNvSpPr>
            <p:nvPr/>
          </p:nvSpPr>
          <p:spPr bwMode="auto">
            <a:xfrm flipH="1">
              <a:off x="8862" y="5523"/>
              <a:ext cx="187" cy="28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5384" name="Line 28"/>
            <p:cNvSpPr>
              <a:spLocks noChangeShapeType="1"/>
            </p:cNvSpPr>
            <p:nvPr/>
          </p:nvSpPr>
          <p:spPr bwMode="auto">
            <a:xfrm flipH="1">
              <a:off x="4652" y="5523"/>
              <a:ext cx="4396" cy="140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fr-FR"/>
            </a:p>
          </p:txBody>
        </p:sp>
      </p:grpSp>
      <p:pic>
        <p:nvPicPr>
          <p:cNvPr id="26" name="Picture 7" descr="Afficher l'image d'origine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12371" y="3551402"/>
            <a:ext cx="1192674" cy="13380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" name="Image"/>
          <p:cNvPicPr>
            <a:picLocks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-5994" r="-5994"/>
          <a:stretch>
            <a:fillRect/>
          </a:stretch>
        </p:blipFill>
        <p:spPr bwMode="auto">
          <a:xfrm>
            <a:off x="7150170" y="1753789"/>
            <a:ext cx="1430591" cy="9730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8" name="Titre 1"/>
          <p:cNvSpPr txBox="1">
            <a:spLocks/>
          </p:cNvSpPr>
          <p:nvPr/>
        </p:nvSpPr>
        <p:spPr>
          <a:xfrm>
            <a:off x="666251" y="456844"/>
            <a:ext cx="8229600" cy="990600"/>
          </a:xfrm>
          <a:prstGeom prst="rect">
            <a:avLst/>
          </a:prstGeom>
        </p:spPr>
        <p:txBody>
          <a:bodyPr>
            <a:normAutofit fontScale="97500"/>
          </a:bodyPr>
          <a:lstStyle>
            <a:lvl1pPr algn="l" rtl="0" fontAlgn="base">
              <a:spcBef>
                <a:spcPct val="0"/>
              </a:spcBef>
              <a:spcAft>
                <a:spcPct val="0"/>
              </a:spcAft>
              <a:defRPr sz="4000" kern="1200" spc="-1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Arial" charset="0"/>
              </a:defRPr>
            </a:lvl2pPr>
            <a:lvl3pPr algn="l" rtl="0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Arial" charset="0"/>
              </a:defRPr>
            </a:lvl3pPr>
            <a:lvl4pPr algn="l" rtl="0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Arial" charset="0"/>
              </a:defRPr>
            </a:lvl4pPr>
            <a:lvl5pPr algn="l" rtl="0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Arial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Arial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Arial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Arial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Arial" charset="0"/>
              </a:defRPr>
            </a:lvl9pPr>
          </a:lstStyle>
          <a:p>
            <a:pPr algn="ctr"/>
            <a:r>
              <a:rPr lang="fr-FR" dirty="0">
                <a:solidFill>
                  <a:schemeClr val="tx1"/>
                </a:solidFill>
                <a:latin typeface="Trebuchet MS" panose="020B0603020202020204" pitchFamily="34" charset="0"/>
              </a:rPr>
              <a:t>L’histoire des collections</a:t>
            </a:r>
          </a:p>
        </p:txBody>
      </p:sp>
      <p:cxnSp>
        <p:nvCxnSpPr>
          <p:cNvPr id="29" name="Connecteur droit 28"/>
          <p:cNvCxnSpPr/>
          <p:nvPr/>
        </p:nvCxnSpPr>
        <p:spPr>
          <a:xfrm>
            <a:off x="754224" y="1281952"/>
            <a:ext cx="7561263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ZoneTexte 1"/>
          <p:cNvSpPr txBox="1"/>
          <p:nvPr/>
        </p:nvSpPr>
        <p:spPr>
          <a:xfrm>
            <a:off x="1648361" y="5595523"/>
            <a:ext cx="621710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600" dirty="0">
                <a:hlinkClick r:id="rId5"/>
              </a:rPr>
              <a:t>Chronologie de l’histoire du musée</a:t>
            </a:r>
            <a:endParaRPr lang="fr-FR" sz="1600" dirty="0"/>
          </a:p>
          <a:p>
            <a:pPr algn="ctr"/>
            <a:r>
              <a:rPr lang="fr-FR" sz="1600" dirty="0">
                <a:hlinkClick r:id="rId6"/>
              </a:rPr>
              <a:t>Dossier pédagogique </a:t>
            </a:r>
            <a:r>
              <a:rPr lang="fr-FR" sz="1600" dirty="0"/>
              <a:t>« 20 ANS. Les acquisitions du musée du quai Branly – Jacques Chirac » (24/11/2019 – 26/01/2020)</a:t>
            </a:r>
          </a:p>
        </p:txBody>
      </p:sp>
    </p:spTree>
    <p:extLst>
      <p:ext uri="{BB962C8B-B14F-4D97-AF65-F5344CB8AC3E}">
        <p14:creationId xmlns:p14="http://schemas.microsoft.com/office/powerpoint/2010/main" val="2285656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FE49C75-80D5-A04E-8D85-1C062D6805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fr-FR" dirty="0"/>
              <a:t>La question du corps </a:t>
            </a:r>
            <a:br>
              <a:rPr lang="fr-FR" dirty="0"/>
            </a:br>
            <a:r>
              <a:rPr lang="fr-FR" dirty="0"/>
              <a:t>au musée du quai Branly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67259AC2-519F-4E45-904F-EEA9ADC07CFA}"/>
              </a:ext>
            </a:extLst>
          </p:cNvPr>
          <p:cNvSpPr/>
          <p:nvPr/>
        </p:nvSpPr>
        <p:spPr>
          <a:xfrm>
            <a:off x="309282" y="2232097"/>
            <a:ext cx="8471647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2400" b="1" dirty="0">
                <a:solidFill>
                  <a:srgbClr val="FFC000"/>
                </a:solidFill>
              </a:rPr>
              <a:t>Aspect ethnographique </a:t>
            </a:r>
            <a:r>
              <a:rPr lang="fr-FR" sz="2400" dirty="0"/>
              <a:t>: rapport au corps, définition de la beauté, corps comme marqueur social, modifications du corps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BE15BAD-CEDF-254D-99FC-E5B5FE7ECFD3}"/>
              </a:ext>
            </a:extLst>
          </p:cNvPr>
          <p:cNvSpPr/>
          <p:nvPr/>
        </p:nvSpPr>
        <p:spPr>
          <a:xfrm>
            <a:off x="309282" y="4263423"/>
            <a:ext cx="718017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2400" b="1" dirty="0">
                <a:solidFill>
                  <a:srgbClr val="FFC000"/>
                </a:solidFill>
              </a:rPr>
              <a:t>Aspect éthique </a:t>
            </a:r>
            <a:r>
              <a:rPr lang="fr-FR" sz="2400" dirty="0"/>
              <a:t>: la question des restes humains</a:t>
            </a: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44CBBB18-F2C5-1948-8D54-9B9EAE79E53B}"/>
              </a:ext>
            </a:extLst>
          </p:cNvPr>
          <p:cNvSpPr txBox="1"/>
          <p:nvPr/>
        </p:nvSpPr>
        <p:spPr>
          <a:xfrm>
            <a:off x="309282" y="3432426"/>
            <a:ext cx="847164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2400" b="1" dirty="0">
                <a:solidFill>
                  <a:srgbClr val="FFC000"/>
                </a:solidFill>
              </a:rPr>
              <a:t>Aspect historique </a:t>
            </a:r>
            <a:r>
              <a:rPr lang="fr-FR" sz="2400" dirty="0"/>
              <a:t>: hiérarchisation, domination et appropriation des corps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1BD5CC3-C24C-7A46-82FA-2FA0556E2C0A}"/>
              </a:ext>
            </a:extLst>
          </p:cNvPr>
          <p:cNvSpPr/>
          <p:nvPr/>
        </p:nvSpPr>
        <p:spPr>
          <a:xfrm>
            <a:off x="847507" y="4705752"/>
            <a:ext cx="8296493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000" dirty="0"/>
              <a:t>2002 : dépouille de </a:t>
            </a:r>
            <a:r>
              <a:rPr lang="fr-FR" sz="2000" dirty="0" err="1"/>
              <a:t>Saartjie</a:t>
            </a:r>
            <a:r>
              <a:rPr lang="fr-FR" sz="2000" dirty="0"/>
              <a:t> </a:t>
            </a:r>
            <a:r>
              <a:rPr lang="fr-FR" sz="2000" dirty="0" err="1"/>
              <a:t>Baartman</a:t>
            </a:r>
            <a:r>
              <a:rPr lang="fr-FR" sz="2000" dirty="0"/>
              <a:t> (« la Vénus hottentote »), conservée au musée de l’Homme, restituée à l’Afrique du Sud</a:t>
            </a:r>
            <a:br>
              <a:rPr lang="fr-FR" sz="2000" dirty="0"/>
            </a:br>
            <a:r>
              <a:rPr lang="fr-FR" sz="2000" dirty="0"/>
              <a:t>2012 : restitution des « Toi Moko » (têtes maori), conservées au MQB et dans d’autres musées de France, à la Nouvelle-Zélande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35AD8CFE-EBBC-024D-BDEC-9DB5FFBE86BE}"/>
              </a:ext>
            </a:extLst>
          </p:cNvPr>
          <p:cNvSpPr txBox="1"/>
          <p:nvPr/>
        </p:nvSpPr>
        <p:spPr>
          <a:xfrm>
            <a:off x="847507" y="6216398"/>
            <a:ext cx="572464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000" dirty="0"/>
              <a:t>Loi du 26 décembre 2023 sur les restes humains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C7B0B764-A7A9-824A-A41D-E1EA4B0ECED0}"/>
              </a:ext>
            </a:extLst>
          </p:cNvPr>
          <p:cNvSpPr/>
          <p:nvPr/>
        </p:nvSpPr>
        <p:spPr>
          <a:xfrm>
            <a:off x="309282" y="1647216"/>
            <a:ext cx="64008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2400" b="1" dirty="0">
                <a:solidFill>
                  <a:srgbClr val="FFC000"/>
                </a:solidFill>
              </a:rPr>
              <a:t>Aspect esthétique </a:t>
            </a:r>
            <a:r>
              <a:rPr lang="fr-FR" sz="2400" dirty="0"/>
              <a:t>: vêtements et parures</a:t>
            </a:r>
          </a:p>
        </p:txBody>
      </p:sp>
    </p:spTree>
    <p:extLst>
      <p:ext uri="{BB962C8B-B14F-4D97-AF65-F5344CB8AC3E}">
        <p14:creationId xmlns:p14="http://schemas.microsoft.com/office/powerpoint/2010/main" val="36826729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  <p:bldP spid="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FE49C75-80D5-A04E-8D85-1C062D6805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r-FR" dirty="0"/>
              <a:t>Le corps : activités et ressources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1F778CD2-8937-9147-9C11-C5812D25EBE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72000"/>
          </a:xfrm>
        </p:spPr>
        <p:txBody>
          <a:bodyPr/>
          <a:lstStyle/>
          <a:p>
            <a:r>
              <a:rPr lang="fr-FR" dirty="0"/>
              <a:t>Visites guidées : « Visions du beau », « Féminin, masculin », « Vêtements et parure », « 3, 2, 1… Partez ! »</a:t>
            </a:r>
          </a:p>
          <a:p>
            <a:pPr marL="131445" indent="0">
              <a:buNone/>
            </a:pPr>
            <a:endParaRPr lang="fr-FR" dirty="0"/>
          </a:p>
          <a:p>
            <a:r>
              <a:rPr lang="fr-FR" dirty="0" err="1"/>
              <a:t>Padlet</a:t>
            </a:r>
            <a:r>
              <a:rPr lang="fr-FR" dirty="0"/>
              <a:t> de ressources autour de l’exposition « </a:t>
            </a:r>
            <a:r>
              <a:rPr lang="fr-FR" dirty="0">
                <a:hlinkClick r:id="rId2"/>
              </a:rPr>
              <a:t>Zombis. La mort n’est pas une fin ?</a:t>
            </a:r>
            <a:r>
              <a:rPr lang="fr-FR" dirty="0"/>
              <a:t> »</a:t>
            </a:r>
          </a:p>
          <a:p>
            <a:pPr marL="131445" indent="0">
              <a:buNone/>
            </a:pPr>
            <a:endParaRPr lang="fr-FR" dirty="0"/>
          </a:p>
          <a:p>
            <a:r>
              <a:rPr lang="fr-FR" dirty="0"/>
              <a:t>Dossier pédagogique sur l’exposition « </a:t>
            </a:r>
            <a:r>
              <a:rPr lang="fr-FR" dirty="0">
                <a:hlinkClick r:id="rId3"/>
              </a:rPr>
              <a:t>Tatoueurs, tatoués</a:t>
            </a:r>
            <a:r>
              <a:rPr lang="fr-FR" dirty="0"/>
              <a:t> » (2014-2015)</a:t>
            </a:r>
          </a:p>
          <a:p>
            <a:r>
              <a:rPr lang="fr-FR" dirty="0"/>
              <a:t>Dossier pédagogique sur l’exposition « </a:t>
            </a:r>
            <a:r>
              <a:rPr lang="fr-FR" dirty="0">
                <a:hlinkClick r:id="rId4"/>
              </a:rPr>
              <a:t>Cheveux chéris</a:t>
            </a:r>
            <a:r>
              <a:rPr lang="fr-FR" dirty="0"/>
              <a:t> » (2012-2013)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3675216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5"/>
          <p:cNvSpPr txBox="1"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>
                <a:latin typeface="Trebuchet MS"/>
                <a:ea typeface="Trebuchet MS"/>
                <a:cs typeface="Trebuchet MS"/>
                <a:sym typeface="Trebuchet MS"/>
              </a:rPr>
              <a:t>Les missions du service de médiation culturelle – publics scolaires</a:t>
            </a:r>
            <a:endParaRPr/>
          </a:p>
        </p:txBody>
      </p:sp>
      <p:cxnSp>
        <p:nvCxnSpPr>
          <p:cNvPr id="130" name="Google Shape;130;p5"/>
          <p:cNvCxnSpPr/>
          <p:nvPr/>
        </p:nvCxnSpPr>
        <p:spPr>
          <a:xfrm>
            <a:off x="755576" y="1700808"/>
            <a:ext cx="7561263" cy="0"/>
          </a:xfrm>
          <a:prstGeom prst="straightConnector1">
            <a:avLst/>
          </a:prstGeom>
          <a:noFill/>
          <a:ln w="19050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131" name="Google Shape;131;p5"/>
          <p:cNvSpPr txBox="1">
            <a:spLocks noGrp="1"/>
          </p:cNvSpPr>
          <p:nvPr>
            <p:ph type="body" idx="1"/>
          </p:nvPr>
        </p:nvSpPr>
        <p:spPr>
          <a:xfrm>
            <a:off x="421407" y="1268760"/>
            <a:ext cx="8229600" cy="487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82563" lvl="0" indent="-74613" algn="l" rtl="0">
              <a:spcBef>
                <a:spcPts val="0"/>
              </a:spcBef>
              <a:spcAft>
                <a:spcPts val="0"/>
              </a:spcAft>
              <a:buSzPts val="1700"/>
              <a:buNone/>
            </a:pPr>
            <a:endParaRPr sz="2000" dirty="0">
              <a:latin typeface="Trebuchet MS"/>
              <a:ea typeface="Trebuchet MS"/>
              <a:cs typeface="Trebuchet MS"/>
              <a:sym typeface="Trebuchet MS"/>
            </a:endParaRPr>
          </a:p>
          <a:p>
            <a:pPr marL="182563" lvl="0" indent="-182563" algn="l" rtl="0">
              <a:spcBef>
                <a:spcPts val="480"/>
              </a:spcBef>
              <a:spcAft>
                <a:spcPts val="0"/>
              </a:spcAft>
              <a:buSzPts val="2040"/>
              <a:buChar char="•"/>
            </a:pPr>
            <a:r>
              <a:rPr lang="fr-FR" dirty="0">
                <a:latin typeface="Trebuchet MS"/>
                <a:ea typeface="Trebuchet MS"/>
                <a:cs typeface="Trebuchet MS"/>
                <a:sym typeface="Trebuchet MS"/>
              </a:rPr>
              <a:t>Développer des </a:t>
            </a:r>
            <a:r>
              <a:rPr lang="fr-FR" b="1" dirty="0">
                <a:latin typeface="Trebuchet MS"/>
                <a:ea typeface="Trebuchet MS"/>
                <a:cs typeface="Trebuchet MS"/>
                <a:sym typeface="Trebuchet MS"/>
              </a:rPr>
              <a:t>activités pédagogiques </a:t>
            </a:r>
            <a:r>
              <a:rPr lang="fr-FR" dirty="0">
                <a:latin typeface="Trebuchet MS"/>
                <a:ea typeface="Trebuchet MS"/>
                <a:cs typeface="Trebuchet MS"/>
                <a:sym typeface="Trebuchet MS"/>
              </a:rPr>
              <a:t>(</a:t>
            </a:r>
            <a:r>
              <a:rPr lang="fr-FR" dirty="0" err="1">
                <a:latin typeface="Trebuchet MS"/>
                <a:ea typeface="Trebuchet MS"/>
                <a:cs typeface="Trebuchet MS"/>
                <a:sym typeface="Trebuchet MS"/>
              </a:rPr>
              <a:t>cf</a:t>
            </a:r>
            <a:r>
              <a:rPr lang="fr-FR" dirty="0">
                <a:latin typeface="Trebuchet MS"/>
                <a:ea typeface="Trebuchet MS"/>
                <a:cs typeface="Trebuchet MS"/>
                <a:sym typeface="Trebuchet MS"/>
              </a:rPr>
              <a:t> dépliant scolaires / </a:t>
            </a:r>
            <a:r>
              <a:rPr lang="fr-FR" dirty="0" err="1">
                <a:latin typeface="Trebuchet MS"/>
                <a:ea typeface="Trebuchet MS"/>
                <a:cs typeface="Trebuchet MS"/>
                <a:sym typeface="Trebuchet MS"/>
              </a:rPr>
              <a:t>péri-scolaires</a:t>
            </a:r>
            <a:r>
              <a:rPr lang="fr-FR" dirty="0">
                <a:latin typeface="Trebuchet MS"/>
                <a:ea typeface="Trebuchet MS"/>
                <a:cs typeface="Trebuchet MS"/>
                <a:sym typeface="Trebuchet MS"/>
              </a:rPr>
              <a:t>)</a:t>
            </a:r>
            <a:endParaRPr dirty="0"/>
          </a:p>
          <a:p>
            <a:pPr marL="182563" lvl="0" indent="-182563" algn="l" rtl="0">
              <a:spcBef>
                <a:spcPts val="480"/>
              </a:spcBef>
              <a:spcAft>
                <a:spcPts val="0"/>
              </a:spcAft>
              <a:buSzPts val="2040"/>
              <a:buChar char="•"/>
            </a:pPr>
            <a:r>
              <a:rPr lang="fr-FR" dirty="0">
                <a:latin typeface="Trebuchet MS"/>
                <a:ea typeface="Trebuchet MS"/>
                <a:cs typeface="Trebuchet MS"/>
                <a:sym typeface="Trebuchet MS"/>
              </a:rPr>
              <a:t>Développer des </a:t>
            </a:r>
            <a:r>
              <a:rPr lang="fr-FR" b="1" dirty="0">
                <a:latin typeface="Trebuchet MS"/>
                <a:ea typeface="Trebuchet MS"/>
                <a:cs typeface="Trebuchet MS"/>
                <a:sym typeface="Trebuchet MS"/>
              </a:rPr>
              <a:t>ressources pédagogiques </a:t>
            </a:r>
            <a:r>
              <a:rPr lang="fr-FR" dirty="0">
                <a:latin typeface="Trebuchet MS"/>
                <a:ea typeface="Trebuchet MS"/>
                <a:cs typeface="Trebuchet MS"/>
                <a:sym typeface="Trebuchet MS"/>
              </a:rPr>
              <a:t>à destination des </a:t>
            </a:r>
            <a:r>
              <a:rPr lang="fr-FR" dirty="0" err="1">
                <a:latin typeface="Trebuchet MS"/>
                <a:ea typeface="Trebuchet MS"/>
                <a:cs typeface="Trebuchet MS"/>
                <a:sym typeface="Trebuchet MS"/>
              </a:rPr>
              <a:t>enseignant·es</a:t>
            </a:r>
            <a:r>
              <a:rPr lang="fr-FR" dirty="0">
                <a:latin typeface="Trebuchet MS"/>
                <a:ea typeface="Trebuchet MS"/>
                <a:cs typeface="Trebuchet MS"/>
                <a:sym typeface="Trebuchet MS"/>
              </a:rPr>
              <a:t> (</a:t>
            </a:r>
            <a:r>
              <a:rPr lang="fr-FR" dirty="0" err="1">
                <a:latin typeface="Trebuchet MS"/>
                <a:ea typeface="Trebuchet MS"/>
                <a:cs typeface="Trebuchet MS"/>
                <a:sym typeface="Trebuchet MS"/>
              </a:rPr>
              <a:t>cf</a:t>
            </a:r>
            <a:r>
              <a:rPr lang="fr-FR" dirty="0">
                <a:latin typeface="Trebuchet MS"/>
                <a:ea typeface="Trebuchet MS"/>
                <a:cs typeface="Trebuchet MS"/>
                <a:sym typeface="Trebuchet MS"/>
              </a:rPr>
              <a:t> dossier d’aide à la visite enseignants + </a:t>
            </a:r>
            <a:r>
              <a:rPr lang="fr-FR" dirty="0" err="1">
                <a:latin typeface="Trebuchet MS"/>
                <a:ea typeface="Trebuchet MS"/>
                <a:cs typeface="Trebuchet MS"/>
                <a:sym typeface="Trebuchet MS"/>
                <a:hlinkClick r:id="rId3"/>
              </a:rPr>
              <a:t>padlet</a:t>
            </a:r>
            <a:r>
              <a:rPr lang="fr-FR" dirty="0">
                <a:latin typeface="Trebuchet MS"/>
                <a:ea typeface="Trebuchet MS"/>
                <a:cs typeface="Trebuchet MS"/>
                <a:sym typeface="Trebuchet MS"/>
                <a:hlinkClick r:id="rId3"/>
              </a:rPr>
              <a:t> de ressources générales</a:t>
            </a:r>
            <a:r>
              <a:rPr lang="fr-FR" dirty="0">
                <a:latin typeface="Trebuchet MS"/>
                <a:ea typeface="Trebuchet MS"/>
                <a:cs typeface="Trebuchet MS"/>
                <a:sym typeface="Trebuchet MS"/>
              </a:rPr>
              <a:t>) + des outils de visite pour les élèves</a:t>
            </a:r>
            <a:endParaRPr dirty="0"/>
          </a:p>
          <a:p>
            <a:pPr marL="182563" lvl="0" indent="-182563" algn="l" rtl="0">
              <a:spcBef>
                <a:spcPts val="480"/>
              </a:spcBef>
              <a:spcAft>
                <a:spcPts val="0"/>
              </a:spcAft>
              <a:buSzPts val="2040"/>
              <a:buChar char="•"/>
            </a:pPr>
            <a:r>
              <a:rPr lang="fr-FR" dirty="0">
                <a:latin typeface="Trebuchet MS"/>
                <a:ea typeface="Trebuchet MS"/>
                <a:cs typeface="Trebuchet MS"/>
                <a:sym typeface="Trebuchet MS"/>
              </a:rPr>
              <a:t>Construire des </a:t>
            </a:r>
            <a:r>
              <a:rPr lang="fr-FR" b="1" dirty="0">
                <a:latin typeface="Trebuchet MS"/>
                <a:ea typeface="Trebuchet MS"/>
                <a:cs typeface="Trebuchet MS"/>
                <a:sym typeface="Trebuchet MS"/>
              </a:rPr>
              <a:t>projets pédagogiques </a:t>
            </a:r>
            <a:r>
              <a:rPr lang="fr-FR" dirty="0">
                <a:latin typeface="Trebuchet MS"/>
                <a:ea typeface="Trebuchet MS"/>
                <a:cs typeface="Trebuchet MS"/>
                <a:sym typeface="Trebuchet MS"/>
              </a:rPr>
              <a:t>avec les classes (« appel à projets « Chercheurs d’art »)</a:t>
            </a:r>
            <a:endParaRPr dirty="0">
              <a:latin typeface="Trebuchet MS"/>
              <a:ea typeface="Trebuchet MS"/>
              <a:cs typeface="Trebuchet MS"/>
              <a:sym typeface="Trebuchet MS"/>
            </a:endParaRPr>
          </a:p>
          <a:p>
            <a:pPr marL="182563" lvl="0" indent="-182563" algn="l" rtl="0">
              <a:spcBef>
                <a:spcPts val="480"/>
              </a:spcBef>
              <a:spcAft>
                <a:spcPts val="0"/>
              </a:spcAft>
              <a:buSzPts val="2040"/>
              <a:buChar char="•"/>
            </a:pPr>
            <a:r>
              <a:rPr lang="fr-FR" dirty="0">
                <a:latin typeface="Trebuchet MS"/>
                <a:ea typeface="Trebuchet MS"/>
                <a:cs typeface="Trebuchet MS"/>
                <a:sym typeface="Trebuchet MS"/>
              </a:rPr>
              <a:t>Animer des formations à destination des </a:t>
            </a:r>
            <a:r>
              <a:rPr lang="fr-FR" dirty="0" err="1">
                <a:latin typeface="Trebuchet MS"/>
                <a:ea typeface="Trebuchet MS"/>
                <a:cs typeface="Trebuchet MS"/>
                <a:sym typeface="Trebuchet MS"/>
              </a:rPr>
              <a:t>enseignant·es</a:t>
            </a:r>
            <a:r>
              <a:rPr lang="fr-FR" dirty="0">
                <a:latin typeface="Trebuchet MS"/>
                <a:ea typeface="Trebuchet MS"/>
                <a:cs typeface="Trebuchet MS"/>
                <a:sym typeface="Trebuchet MS"/>
              </a:rPr>
              <a:t> (formations DAAC, goûters pédagogiques et visites préparatoires)</a:t>
            </a:r>
            <a:endParaRPr dirty="0"/>
          </a:p>
          <a:p>
            <a:pPr marL="182563" lvl="0" indent="-182563" algn="l" rtl="0">
              <a:spcBef>
                <a:spcPts val="480"/>
              </a:spcBef>
              <a:spcAft>
                <a:spcPts val="0"/>
              </a:spcAft>
              <a:buSzPts val="2040"/>
              <a:buChar char="•"/>
            </a:pPr>
            <a:r>
              <a:rPr lang="fr-FR" dirty="0">
                <a:latin typeface="Trebuchet MS"/>
                <a:ea typeface="Trebuchet MS"/>
                <a:cs typeface="Trebuchet MS"/>
                <a:sym typeface="Trebuchet MS"/>
              </a:rPr>
              <a:t>Point sur le </a:t>
            </a:r>
            <a:r>
              <a:rPr lang="fr-FR" dirty="0" err="1">
                <a:latin typeface="Trebuchet MS"/>
                <a:ea typeface="Trebuchet MS"/>
                <a:cs typeface="Trebuchet MS"/>
                <a:sym typeface="Trebuchet MS"/>
              </a:rPr>
              <a:t>Pass</a:t>
            </a:r>
            <a:r>
              <a:rPr lang="fr-FR" dirty="0">
                <a:latin typeface="Trebuchet MS"/>
                <a:ea typeface="Trebuchet MS"/>
                <a:cs typeface="Trebuchet MS"/>
                <a:sym typeface="Trebuchet MS"/>
              </a:rPr>
              <a:t> Culture</a:t>
            </a:r>
            <a:endParaRPr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larté">
  <a:themeElements>
    <a:clrScheme name="Aspect">
      <a:dk1>
        <a:srgbClr val="000000"/>
      </a:dk1>
      <a:lt1>
        <a:srgbClr val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114</TotalTime>
  <Words>1016</Words>
  <Application>Microsoft Office PowerPoint</Application>
  <PresentationFormat>Affichage à l'écran (4:3)</PresentationFormat>
  <Paragraphs>140</Paragraphs>
  <Slides>15</Slides>
  <Notes>13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15</vt:i4>
      </vt:variant>
    </vt:vector>
  </HeadingPairs>
  <TitlesOfParts>
    <vt:vector size="21" baseType="lpstr">
      <vt:lpstr>Arial</vt:lpstr>
      <vt:lpstr>Calibri</vt:lpstr>
      <vt:lpstr>Courier New</vt:lpstr>
      <vt:lpstr>Times New Roman</vt:lpstr>
      <vt:lpstr>Trebuchet MS</vt:lpstr>
      <vt:lpstr>Clarté</vt:lpstr>
      <vt:lpstr>STAGE DAAC CRÉTEIL « Corps en représentation et en action »</vt:lpstr>
      <vt:lpstr>Présentation PowerPoint</vt:lpstr>
      <vt:lpstr>Présentation du stage</vt:lpstr>
      <vt:lpstr>Bienvenue au  musée du quai Branly – Jacques Chirac !</vt:lpstr>
      <vt:lpstr>Le musée en quelques chiffres</vt:lpstr>
      <vt:lpstr>Présentation PowerPoint</vt:lpstr>
      <vt:lpstr>La question du corps  au musée du quai Branly</vt:lpstr>
      <vt:lpstr>Le corps : activités et ressources</vt:lpstr>
      <vt:lpstr>Les missions du service de médiation culturelle – publics scolaires</vt:lpstr>
      <vt:lpstr>Les goûters pédagogiques et les visites préparatoires</vt:lpstr>
      <vt:lpstr>Le site internet du musée</vt:lpstr>
      <vt:lpstr>Présentation PowerPoint</vt:lpstr>
      <vt:lpstr>Informations pratiques</vt:lpstr>
      <vt:lpstr>Pour vous</vt:lpstr>
      <vt:lpstr>Bonne visite !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STAGE DAAC CRÉTEIL « MUSÉES ET LIEUX DE MÉMOIRE »</dc:title>
  <dc:creator>DERDER Peggy</dc:creator>
  <cp:lastModifiedBy>Hélène CLEVY</cp:lastModifiedBy>
  <cp:revision>12</cp:revision>
  <dcterms:created xsi:type="dcterms:W3CDTF">2015-03-06T16:46:31Z</dcterms:created>
  <dcterms:modified xsi:type="dcterms:W3CDTF">2024-11-05T13:11:50Z</dcterms:modified>
</cp:coreProperties>
</file>