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2" r:id="rId7"/>
    <p:sldMasterId id="2147483756" r:id="rId8"/>
  </p:sldMasterIdLst>
  <p:notesMasterIdLst>
    <p:notesMasterId r:id="rId25"/>
  </p:notesMasterIdLst>
  <p:sldIdLst>
    <p:sldId id="256" r:id="rId9"/>
    <p:sldId id="258" r:id="rId10"/>
    <p:sldId id="274" r:id="rId11"/>
    <p:sldId id="272" r:id="rId12"/>
    <p:sldId id="275" r:id="rId13"/>
    <p:sldId id="266" r:id="rId14"/>
    <p:sldId id="269" r:id="rId15"/>
    <p:sldId id="270" r:id="rId16"/>
    <p:sldId id="268" r:id="rId17"/>
    <p:sldId id="276" r:id="rId18"/>
    <p:sldId id="277" r:id="rId19"/>
    <p:sldId id="278" r:id="rId20"/>
    <p:sldId id="260" r:id="rId21"/>
    <p:sldId id="279" r:id="rId22"/>
    <p:sldId id="261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5" autoAdjust="0"/>
    <p:restoredTop sz="94660"/>
  </p:normalViewPr>
  <p:slideViewPr>
    <p:cSldViewPr>
      <p:cViewPr varScale="1">
        <p:scale>
          <a:sx n="110" d="100"/>
          <a:sy n="110" d="100"/>
        </p:scale>
        <p:origin x="16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61845-AE6E-4349-BDE8-EBECDCF5CB59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6723A-AF7E-4BA3-86FF-09D092AA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85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1. </a:t>
            </a:r>
            <a:r>
              <a:rPr lang="ru-RU" sz="1200" b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ОБЩЕРАЗВИВАЮЩЕГО ВИДА №72» Г, ВОРОНЕЖ ДЕТСКИЙ ОРКЕСТР, КАК СОЕДСТВО РАЗВИТИЯ МЗХЫКАЛЬНЫХ СПОСОБГЛСТЕЙ ДОШКОЛЬНИКОВ   МУЗЫКАЛЬНЫЙ РУКОВОДИТЕЛЬ  ВКК  ЦАПЛИНА  СВЕТЛАНА  ВАЛЕРЬЕВНА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6723A-AF7E-4BA3-86FF-09D092AA8E4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828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12.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 игра в ансамбле или оркестре – это один из способов познания музыки через движения и жесты, позволяет разнообразить досуговую деятельность, вызывает эмоциональный подъем, формирует творческие способности ребенка и коммуникативные качества, развивает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такие волевые качества, как выдержка, настойчивость, усидчивость.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развитию внимания, слухового восприятия, мышления, музыкальной памяти, формирует процессы запоминания и воспроизведения информации, развивает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слуховую координацию, моторику руки и пальцев. Также способствует взаимопониманию взрослого и ребенка, способствует его всестороннему развитию, имеет большое значение для раскрытия таланта ребенка.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6723A-AF7E-4BA3-86FF-09D092AA8E4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8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2. Игра на музыкальных  инструментах  - это один из видов детской исполнительской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которая чрезвычайно привлекает дошкольников. Музыкальные инструменты для детей всегда чудесные, необыкновенно притягательные предметы, дети их очень любят и хотят играть на них. Музыкальный инструмент для маленького ребенка – символ музыки, тот, кто играет на нем – почти волшебник. Обучаясь игре на детских музыкальных инструментах, дети открывают для себя мир музыкальных звуков, различают красоту звучания различных инструментов.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6723A-AF7E-4BA3-86FF-09D092AA8E4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11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3. Актуальность  В этом виде деятельности развивается не только сенсорные музыкальные способности  - 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ритма и музыкальный слух, но и музыкальное мышление, поскольку участие в исполнении музыки – это одновременно и форма её анализа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оркестре музыкальных инструментов способствует общему развитию детей,  развитию умственных способностей.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психических процессов – мышления, памяти, внимания, слухового восприятия, развития мелкой моторики, двигательной реакции.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оркестра расширяет сферу музыкальной деятельности дошкольников и повышает его интерес  к музыке. Это способствует  совершенствованию и развитию музыкальных и творческих способностей ребенка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6723A-AF7E-4BA3-86FF-09D092AA8E4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762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5. Задачи: -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 укрепление физического и психического здоровья детей.-  Создание благоприятных условий развития детей в соответствии с их возрастными и индивидуальными  особенностями и склонностями. -. Создать атмосферу комфорта и доверия, в которой ребенок сможет почувствовать себя музыкантом. - Привить навыки игры на музыкальных инструментах. Овладевать простейшими элементами музыкального языка.  - . Дать возможность каждому ребенку выразить себя, свободно импровизировать на шумовых и ударных инструментах,  Обучению детей совместной игре, умению слышать не только себя, но и других участников оркестра.-   Развивать навыки общения и сотрудничества.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Формирование общей культуры личности детей, в том  числе, эстетических, интеллектуальных, физических качеств, инициативности, самостоятельности и ответственности ребенка.  - Формирование благоприятных условий для развития музыкальных способностей детей.</a:t>
            </a:r>
          </a:p>
          <a:p>
            <a:pPr marL="171450" indent="-171450">
              <a:buFontTx/>
              <a:buChar char="-"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Формирование благоприятных условий для развития музыкальных способностей детей.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6723A-AF7E-4BA3-86FF-09D092AA8E4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540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Слайд 6. Разновидности детского оркестра. Шумовой оркестр.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разные типы ударных инструментов, не имеющих мелодического звукоряда.  Игра на шумовых и ударных инструментах способствует развитию чувства ритма у детей. Ансамбль. Состоит  из одинаковых или однотипных музыкальных инструментов. Игра в ансамбле требует синхронности исполнения, метро – ритмической устойчивости Смешанный оркестр. Включает в себя разные группы инструментов. Игра в смешанном оркестре  развивает собранность, способствует развитию внимания, слухового восприятия, музыкальной памяти.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6723A-AF7E-4BA3-86FF-09D092AA8E4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89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Слайд 7. Этапы работы в оркестре детских музыкальных инструментов. 1 этап - 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музыкальным произведением, с историей его создания, автором. Определить инструментальный состав детского оркестра, учитывая тембровое разнообразие. Ознакомление с   детскими музыкальными инструментами, особенностями мелодии и приемами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звукоизвлечения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музыкальном инструменте. 2 этап - -  разучивание мелодии, отработка исполнительских приемов, работа над выразительностью исполнения.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3 этап - 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целостное воспроизведение мелодии на инструменте.  Освоение игры в оркестре.  Совершенствование навыков коллективной игры. Исполнение разученных произведений на детских праздниках.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6723A-AF7E-4BA3-86FF-09D092AA8E4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232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8. Методы и приемы обучения дошкольников игре на музыкальных инструментах.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основных длительностей  Изучение сильных и слабых долей при помощи игры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понятной наглядности: схемы,  цветовые  карточки, бумажная клавиатура, моделирование. Несложный, доступный и интересный детям репертуар.  Индивидуальная  и групповая работа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6723A-AF7E-4BA3-86FF-09D092AA8E4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70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9. Игру на музыкальных инструментах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в  разных вилах музыкальной  деятельности: пение, слушание музыки, движение и формах  работы: музыкальные занятия (НОД), театральная деятельность, игровая деятельность, выступления на праздниках, мероприятия с участием родителей, кружковая работа.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6723A-AF7E-4BA3-86FF-09D092AA8E4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422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11.  Результаты практической работы с детьми.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в развитии детей.  Дети знают виды шумовых и ударных инструментов, способы и приемы игры на них  Дети научились правильно и ритмично воспроизводить ритмический рисунок под музыку и без нее, использовать музыкально – ритмичные движения сочетать их с музыкой, импровизировать.  Научились играть в коллективе, слушать друг друга в ансамбле.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6723A-AF7E-4BA3-86FF-09D092AA8E4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7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02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83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86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69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89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69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69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8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71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08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16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02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83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86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69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89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69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6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83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71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08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16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02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83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86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69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89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6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69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837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71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08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168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02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831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86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691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8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691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690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837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710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083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168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022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831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86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6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89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691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690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837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710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083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168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022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831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8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691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896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691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690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837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710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083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168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02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8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862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691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896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691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690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837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710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083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1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5733256"/>
            <a:ext cx="4135996" cy="821953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Тихонова Е.В.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064896" cy="936104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 в детском саду. Развитие музыкальных способностей   и навыков ансамблевой  игры на  детских музыкальных инструментах.</a:t>
            </a:r>
            <a:endParaRPr lang="ru-RU" sz="20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42493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 </a:t>
            </a:r>
            <a:r>
              <a:rPr lang="ru-RU" sz="1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</a:t>
            </a:r>
            <a: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  </a:t>
            </a:r>
            <a:r>
              <a:rPr lang="ru-RU" sz="1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 «РОДНИЧОК» ГОРОДА ТИХОРЕЦКА МУНИЦИПАЛЬНОГО ОБРАЗОВАЕИЯ ТИХОРЕКИЙ РАЙОН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Пользователь\Desktop\Оркестр в саду\1682075848_sneg-top-p-kartinka-orkestr-dlya-detei-krasivo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2071678"/>
            <a:ext cx="5832648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9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Бумажный оркестр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6" name="Picture 6" descr="C:\Users\Пользователь\Desktop\IMG-20250126-WA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4000528" cy="3143272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IMG-20250126-WA0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4000528" cy="2643206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IMG-20250126-WA00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785794"/>
            <a:ext cx="4214842" cy="2571768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IMG-20250126-WA00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429000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Оркестр диатонических колокольчиков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Пользователь\Desktop\IMG-20250114-WA0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86807" cy="4786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Оркестр диатонических колокольчиков – муз. композиция  «Калинка»</a:t>
            </a:r>
            <a:endParaRPr lang="ru-RU" sz="2400" dirty="0"/>
          </a:p>
        </p:txBody>
      </p:sp>
      <p:pic>
        <p:nvPicPr>
          <p:cNvPr id="7170" name="Picture 2" descr="C:\Users\Пользователь\Desktop\IMG-20250213-WA0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4192" y="1628800"/>
            <a:ext cx="4357688" cy="4201141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IMG-20250213-WA0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981" y="1628800"/>
            <a:ext cx="4286280" cy="4161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7990656" cy="64807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практической  работы с детьми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352928" cy="2520280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Положительная динамика в развитии детей.</a:t>
            </a:r>
          </a:p>
          <a:p>
            <a:pPr algn="l">
              <a:lnSpc>
                <a:spcPct val="110000"/>
              </a:lnSpc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Дети знают виды шумовых и ударных инструментов, способы и приемы игры на них</a:t>
            </a:r>
          </a:p>
          <a:p>
            <a:pPr algn="l">
              <a:lnSpc>
                <a:spcPct val="110000"/>
              </a:lnSpc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Дети научились правильно и ритмично воспроизводить ритмический рисунок под музыку и без нее, использовать музыкально – ритмичные движения сочетать их с музыкой, импровизировать. </a:t>
            </a:r>
          </a:p>
          <a:p>
            <a:pPr algn="l">
              <a:lnSpc>
                <a:spcPct val="110000"/>
              </a:lnSpc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Научились играть в коллективе, слушать друг друга в ансамбле.</a:t>
            </a:r>
          </a:p>
        </p:txBody>
      </p:sp>
    </p:spTree>
    <p:extLst>
      <p:ext uri="{BB962C8B-B14F-4D97-AF65-F5344CB8AC3E}">
        <p14:creationId xmlns:p14="http://schemas.microsoft.com/office/powerpoint/2010/main" val="35665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Музыкальные инструменты своими руками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28680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484368" cy="302433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Таким образом,  игра в ансамбле или оркестре – это один из способов познания музыки через движения и жесты, позволяет разнообразить досуговую деятельность, вызывает эмоциональный подъем, формирует творческие способности ребенка и коммуникативные качества, развивает </a:t>
            </a:r>
            <a:br>
              <a:rPr lang="ru-RU" sz="20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 такие волевые качества, как выдержка, настойчивость, усидчивость. </a:t>
            </a:r>
            <a:br>
              <a:rPr lang="ru-RU" sz="2000" dirty="0" smtClean="0">
                <a:latin typeface="+mn-lt"/>
                <a:cs typeface="Times New Roman" panose="02020603050405020304" pitchFamily="18" charset="0"/>
              </a:rPr>
            </a:br>
            <a:endParaRPr lang="ru-RU" sz="20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СПАСИБО ЗА ВНИМАНИЕ!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</a:t>
            </a:r>
            <a:endParaRPr lang="ru-RU" dirty="0"/>
          </a:p>
        </p:txBody>
      </p:sp>
      <p:pic>
        <p:nvPicPr>
          <p:cNvPr id="9218" name="Picture 2" descr="C:\Users\Пользователь\Desktop\Оркестр в саду\5b95eddd-6391-568c-a4b4-07abb34129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501122" cy="4867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5572163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Franklin Gothic Medium" pitchFamily="34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Franklin Gothic Medium" pitchFamily="34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85728"/>
            <a:ext cx="7715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Игра на музыкальных инструментах – это один из видов детской исполнительской деятельности, которая чрезвычайно привлекает дошкольников. Музыкальные инструменты для детей всегда чудесные, необыкновенно притягательные предметы, дети их очень любят и хотят играть на них. Музыкальный инструмент для маленького ребенка – символ музыки, а тот, кто играет на нем – почти волшебник. Обучаясь игре на детских музыкальных инструментах, дети открывают для себя мир музыкальных звуков, различают красоту звучания различных инструментов.</a:t>
            </a:r>
            <a:endParaRPr lang="ru-RU" dirty="0"/>
          </a:p>
        </p:txBody>
      </p:sp>
      <p:pic>
        <p:nvPicPr>
          <p:cNvPr id="1026" name="Picture 2" descr="C:\Users\Пользователь\Desktop\Оркестр в саду\UTm6qfjZj6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2857495"/>
            <a:ext cx="5472608" cy="3643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65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969" y="188640"/>
            <a:ext cx="7700392" cy="64807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71480"/>
            <a:ext cx="8496944" cy="302547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Игра в ансамбле или оркестре – это один из способов познания музыки через движения и жесты, вызывает эмоциональный подъем, формирует творческие способности ребенка и коммуникативные качества, развивает такие волевые качества, как выдержка, настойчивость, усидчивость.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Игра на ДМИ в ансамбле доставляет ребёнку огромное удовольствие и радость в большей мере, чем сольное исполнение. Учит слушать партнёра, учит музыкальному мышлению - это искусство вести диалог с партнёром, т.е. понимать друг друга, уметь вовремя подавать реплики и вовремя уступать, воспитывает чувство коллективизма. Позволяет успешно вести работу по развитию ритмического чувства.</a:t>
            </a:r>
          </a:p>
          <a:p>
            <a:pPr algn="just"/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48" y="4143380"/>
            <a:ext cx="763061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обучения игре на детских музыкальных инструментах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11560" y="4774602"/>
            <a:ext cx="813690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Формирование личностных качеств детей путем приобретения многообразного опыта: слушания, исполнительства, сочинительства, общения  и самовыражения.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844408" cy="432047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836712"/>
            <a:ext cx="7601498" cy="5306932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Охрана и укрепление физического и психического здоровья детей;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-  Создание благоприятных условий развития детей в соответствии с их возрастными и индивидуальными  особенностями и склонностями.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Создать атмосферу комфорта и доверия, в которой ребенок сможет почувствовать себя музыкантом.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- Привить 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навыки игры на музыкальных 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инструментах. Овладевать 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простейшими элементами музыкального языка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-  Дать возможность каждому ребенку выразить себя, свободно импровизировать на шумовых и ударных инструментах, </a:t>
            </a:r>
          </a:p>
          <a:p>
            <a:pPr lvl="0" algn="l"/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- Обучению детей совместной игре, умению слышать не только себя, но и других участников оркестра.</a:t>
            </a:r>
          </a:p>
          <a:p>
            <a:pPr lvl="0" algn="l"/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  Развивать 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навыки общения и сотрудничества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- Формирование общей культуры личности детей, в том  числе, эстетических, интеллектуальных, физических качеств, инициативности, самостоятельности и ответственности ребенка.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Формирование благоприятных условий для развития музыкальных способностей детей.</a:t>
            </a: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Franklin Gothic Medium" pitchFamily="34" charset="0"/>
              </a:rPr>
              <a:t>Разновидности  оркестра</a:t>
            </a:r>
            <a:endParaRPr lang="ru-RU" sz="1800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16430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Шумовой оркестр. Ансамбль. Смешанный оркестр. Дети любят играть на ложках, бубнах, металлофоне, колокольчиках, треугольниках  и т.д.</a:t>
            </a:r>
          </a:p>
        </p:txBody>
      </p:sp>
      <p:pic>
        <p:nvPicPr>
          <p:cNvPr id="3074" name="Picture 2" descr="C:\Users\Пользователь\Desktop\Оркестр в саду\IMG-20250117-WA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357430"/>
            <a:ext cx="3786213" cy="4071966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Оркестр в саду\IMG-20250117-WA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357430"/>
            <a:ext cx="4214841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6408712" cy="43204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детского оркестра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340768"/>
            <a:ext cx="7632848" cy="50405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Шумовой оркестр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разные типы ударных инструментов, не имеющих мелодического звукоряда.  Игра на шумовых и ударных инструментах способствует развитию чувства ритма у детей.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Ансамбль.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 из одинаковых или однотипных музыкальных инструментов. Игра в ансамбле требует синхронности исполнения, метро – ритмической устойчивости, 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Смешанный оркестр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в себя разные группы инструментов.   Игра в смешанном оркестре  развивает собранность, способствует развитию внимания, слухового восприятия, музыкальной памяти.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 сплачивает детский коллектив, повышает ответственность каждого ребенка за правильное исполнение своей партии, помогает преодолеть неуверенность, робость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7700392" cy="64807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Этапы работы  в оркестре детских музыкальных инструментов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071546"/>
            <a:ext cx="7920880" cy="468052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1 этап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– знакомство с музыкальным произведением, с историей его создания, автором. Определить инструментальный состав детского оркестра, учитывая тембровое разнообразие. Ознакомление с   детскими музыкальными инструментами, особенностями мелодии и приемами </a:t>
            </a:r>
            <a:r>
              <a:rPr lang="ru-RU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звукоизвлечения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на музыкальном инструменте.</a:t>
            </a:r>
          </a:p>
          <a:p>
            <a:pPr algn="l"/>
            <a:r>
              <a:rPr lang="ru-RU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2 этап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 разучивание мелодии, отработка исполнительских приемов, работа над выразительностью исполнения.</a:t>
            </a:r>
          </a:p>
          <a:p>
            <a:pPr algn="l"/>
            <a:r>
              <a:rPr lang="ru-RU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3 этап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– целостное воспроизведение мелодии на инструменте.  Освоение игры в оркестре.  Совершенствование навыков коллективной игры. Исполнение разученных произведений на детских праздниках.</a:t>
            </a:r>
            <a:endParaRPr lang="ru-RU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4632" cy="72007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обучения дошкольников игре на музыкальных инструментах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основных длительностей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сильных и слабых долей при помощи игры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понятной наглядности: схемы,  цветовые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карточки, бумажная клавиатура, моделирование 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Несложный, доступный и интересный детям репертуар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 и групповая работа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\Downloads\maxresdefaul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373216"/>
            <a:ext cx="1944216" cy="1259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ownloads\bywcopy-syh11b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44824"/>
            <a:ext cx="1296144" cy="2795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ownloads\37000.970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12776"/>
            <a:ext cx="1414235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5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352928" cy="596013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ИЗ  ОПЫТА РАБОТЫ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                  2. оркестр  ложкарей – «КАПЕЛЬКИ»</a:t>
            </a:r>
            <a:endParaRPr lang="ru-RU" sz="1800" b="1" i="1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107" name="Picture 11" descr="C:\Users\Пользователь\Desktop\IMG-20250114-WA0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700808"/>
            <a:ext cx="5000660" cy="3657018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Fooba Wooba guess rhythm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071546"/>
            <a:ext cx="2928958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75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1478</Words>
  <Application>Microsoft Office PowerPoint</Application>
  <PresentationFormat>Экран (4:3)</PresentationFormat>
  <Paragraphs>92</Paragraphs>
  <Slides>16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Calibri</vt:lpstr>
      <vt:lpstr>Franklin Gothic Medium</vt:lpstr>
      <vt:lpstr>Times New Roman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7_Тема Office</vt:lpstr>
      <vt:lpstr>9_Тема Office</vt:lpstr>
      <vt:lpstr>Музыкальный руководитель   Тихонова Е.В.</vt:lpstr>
      <vt:lpstr>   </vt:lpstr>
      <vt:lpstr>Актуальность</vt:lpstr>
      <vt:lpstr>Задачи: </vt:lpstr>
      <vt:lpstr>Разновидности  оркестра</vt:lpstr>
      <vt:lpstr>Разновидности детского оркестра</vt:lpstr>
      <vt:lpstr>Этапы работы  в оркестре детских музыкальных инструментов</vt:lpstr>
      <vt:lpstr>Методы и приемы обучения дошкольников игре на музыкальных инструментах</vt:lpstr>
      <vt:lpstr>ИЗ  ОПЫТА РАБОТЫ                     2. оркестр  ложкарей – «КАПЕЛЬКИ»</vt:lpstr>
      <vt:lpstr>Бумажный оркестр</vt:lpstr>
      <vt:lpstr>Оркестр диатонических колокольчиков</vt:lpstr>
      <vt:lpstr>Оркестр диатонических колокольчиков – муз. композиция  «Калинка»</vt:lpstr>
      <vt:lpstr>Результаты практической  работы с детьми</vt:lpstr>
      <vt:lpstr>Музыкальные инструменты своими руками</vt:lpstr>
      <vt:lpstr>        Таким образом,  игра в ансамбле или оркестре – это один из способов познания музыки через движения и жесты, позволяет разнообразить досуговую деятельность, вызывает эмоциональный подъем, формирует творческие способности ребенка и коммуникативные качества, развивает   такие волевые качества, как выдержка, настойчивость, усидчивость.  </vt:lpstr>
      <vt:lpstr> СПАСИБО ЗА ВНИМАНИЕ!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tzsw</dc:creator>
  <cp:lastModifiedBy>Наталья</cp:lastModifiedBy>
  <cp:revision>105</cp:revision>
  <dcterms:created xsi:type="dcterms:W3CDTF">2021-08-19T15:44:17Z</dcterms:created>
  <dcterms:modified xsi:type="dcterms:W3CDTF">2025-03-26T05:40:29Z</dcterms:modified>
</cp:coreProperties>
</file>