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Open Sans" charset="0"/>
      <p:regular r:id="rId12"/>
    </p:embeddedFont>
    <p:embeddedFont>
      <p:font typeface="Open Sans Bold" charset="0"/>
      <p:regular r:id="rId13"/>
    </p:embeddedFont>
    <p:embeddedFont>
      <p:font typeface="Evolventa Bold" charset="0"/>
      <p:regular r:id="rId14"/>
    </p:embeddedFont>
    <p:embeddedFont>
      <p:font typeface="Big Shoulders Display Bold" charset="0"/>
      <p:regular r:id="rId15"/>
    </p:embeddedFont>
    <p:embeddedFont>
      <p:font typeface="Montserrat Extra-Bold" charset="-52"/>
      <p:regular r:id="rId16"/>
    </p:embeddedFont>
    <p:embeddedFont>
      <p:font typeface="Arimo Bold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2" y="0"/>
            <a:ext cx="2450567" cy="2450567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21D82">
                <a:alpha val="84706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835213" y="7682801"/>
            <a:ext cx="452787" cy="2194624"/>
            <a:chOff x="0" y="0"/>
            <a:chExt cx="293277" cy="14214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E21D82">
                <a:alpha val="8470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837433" y="0"/>
            <a:ext cx="2450567" cy="2450567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21D82">
                <a:alpha val="84706"/>
              </a:srgbClr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990600" y="2450567"/>
            <a:ext cx="16154400" cy="5232234"/>
          </a:xfrm>
          <a:custGeom>
            <a:avLst/>
            <a:gdLst/>
            <a:ahLst/>
            <a:cxnLst/>
            <a:rect l="l" t="t" r="r" b="b"/>
            <a:pathLst>
              <a:path w="15105905" h="5232234">
                <a:moveTo>
                  <a:pt x="0" y="0"/>
                </a:moveTo>
                <a:lnTo>
                  <a:pt x="15105905" y="0"/>
                </a:lnTo>
                <a:lnTo>
                  <a:pt x="15105905" y="5232234"/>
                </a:lnTo>
                <a:lnTo>
                  <a:pt x="0" y="52322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86345" r="-7802" b="-12488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00122" y="7006526"/>
            <a:ext cx="13462595" cy="284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79"/>
              </a:lnSpc>
            </a:pPr>
            <a:endParaRPr/>
          </a:p>
          <a:p>
            <a:pPr algn="r">
              <a:lnSpc>
                <a:spcPts val="3779"/>
              </a:lnSpc>
            </a:pPr>
            <a:r>
              <a:rPr lang="en-US" sz="2699" spc="34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r">
              <a:lnSpc>
                <a:spcPts val="5039"/>
              </a:lnSpc>
            </a:pPr>
            <a:r>
              <a:rPr lang="en-US" sz="3599" b="1" spc="464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ГАЛИНА СЕРГЕЕВНА КУЛЬКОВА</a:t>
            </a:r>
          </a:p>
          <a:p>
            <a:pPr algn="r">
              <a:lnSpc>
                <a:spcPts val="5039"/>
              </a:lnSpc>
            </a:pPr>
            <a:r>
              <a:rPr lang="en-US" sz="3599" b="1" spc="464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ПЕДАГОГ-ПСИХОЛОГ  МАДОУ №43</a:t>
            </a:r>
          </a:p>
          <a:p>
            <a:pPr algn="r">
              <a:lnSpc>
                <a:spcPts val="5039"/>
              </a:lnSpc>
              <a:spcBef>
                <a:spcPct val="0"/>
              </a:spcBef>
            </a:pPr>
            <a:r>
              <a:rPr lang="en-US" sz="3599" b="1" spc="464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ГОРОДА АРМАВИРА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52129" y="388303"/>
            <a:ext cx="13251954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ru-RU" sz="3699" b="1" spc="184" dirty="0" smtClean="0">
                <a:solidFill>
                  <a:srgbClr val="6B4479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СЕТЕВОЕ СООБЩЕСТВО ПЕДАГОГОВ-ПСИХОЛОГОВ</a:t>
            </a:r>
          </a:p>
          <a:p>
            <a:pPr algn="ctr">
              <a:lnSpc>
                <a:spcPts val="4254"/>
              </a:lnSpc>
            </a:pPr>
            <a:r>
              <a:rPr lang="ru-RU" sz="3699" b="1" spc="184" dirty="0" smtClean="0">
                <a:solidFill>
                  <a:srgbClr val="6B4479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ВИРТУАЛЬНОГО ПЕДАГОГИЧЕСКОГО КЛУБА «ДИАЛОГ»</a:t>
            </a:r>
            <a:endParaRPr lang="en-US" sz="3699" b="1" spc="184" dirty="0">
              <a:solidFill>
                <a:srgbClr val="6B4479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5633" y="3917016"/>
            <a:ext cx="1682494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"БЛЕСТЯЩАЯ Я!"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2" y="0"/>
            <a:ext cx="2450567" cy="2450567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21D82">
                <a:alpha val="84706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835213" y="7682801"/>
            <a:ext cx="452787" cy="2194624"/>
            <a:chOff x="0" y="0"/>
            <a:chExt cx="293277" cy="14214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E21D82">
                <a:alpha val="8470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837433" y="0"/>
            <a:ext cx="2450567" cy="2450567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21D82">
                <a:alpha val="84706"/>
              </a:srgbClr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43000" y="2533275"/>
            <a:ext cx="15849600" cy="5232234"/>
          </a:xfrm>
          <a:custGeom>
            <a:avLst/>
            <a:gdLst/>
            <a:ahLst/>
            <a:cxnLst/>
            <a:rect l="l" t="t" r="r" b="b"/>
            <a:pathLst>
              <a:path w="15105905" h="5232234">
                <a:moveTo>
                  <a:pt x="0" y="0"/>
                </a:moveTo>
                <a:lnTo>
                  <a:pt x="15105905" y="0"/>
                </a:lnTo>
                <a:lnTo>
                  <a:pt x="15105905" y="5232234"/>
                </a:lnTo>
                <a:lnTo>
                  <a:pt x="0" y="52322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86345" r="-7802" b="-12488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30203" y="5597067"/>
            <a:ext cx="14427594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6B4479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 ПРОФИЛАКТИКА ЭМОЦИОНАЛЬНОГО ВЫГОРАНИЯ ПЕДАГОГОВ ПОСРЕДСТВОМ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6B4479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АРТ-ТЕХНИК  С ФОЛЬГОЙ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00122" y="7006526"/>
            <a:ext cx="13462595" cy="284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79"/>
              </a:lnSpc>
            </a:pPr>
            <a:endParaRPr/>
          </a:p>
          <a:p>
            <a:pPr algn="r">
              <a:lnSpc>
                <a:spcPts val="3779"/>
              </a:lnSpc>
            </a:pPr>
            <a:r>
              <a:rPr lang="en-US" sz="2699" spc="34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r">
              <a:lnSpc>
                <a:spcPts val="5039"/>
              </a:lnSpc>
            </a:pPr>
            <a:r>
              <a:rPr lang="en-US" sz="3599" b="1" spc="464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ГАЛИНА СЕРГЕЕВНА КУЛЬКОВА</a:t>
            </a:r>
          </a:p>
          <a:p>
            <a:pPr algn="r">
              <a:lnSpc>
                <a:spcPts val="5039"/>
              </a:lnSpc>
            </a:pPr>
            <a:r>
              <a:rPr lang="en-US" sz="3599" b="1" spc="464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ПЕДАГОГ-ПСИХОЛОГ  МАДОУ №43</a:t>
            </a:r>
          </a:p>
          <a:p>
            <a:pPr algn="r">
              <a:lnSpc>
                <a:spcPts val="5039"/>
              </a:lnSpc>
              <a:spcBef>
                <a:spcPct val="0"/>
              </a:spcBef>
            </a:pPr>
            <a:r>
              <a:rPr lang="en-US" sz="3599" b="1" spc="464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ГОРОДА АРМАВИРА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52129" y="388303"/>
            <a:ext cx="13251954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ru-RU" sz="3699" b="1" spc="184" dirty="0" smtClean="0">
                <a:solidFill>
                  <a:srgbClr val="6B4479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СЕТЕВОЕ </a:t>
            </a:r>
            <a:r>
              <a:rPr lang="ru-RU" sz="3699" b="1" spc="184" dirty="0" smtClean="0">
                <a:solidFill>
                  <a:srgbClr val="6B4479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СООБЩЕСТВО ПЕДАГОГОВ-ПСИХОЛОГОВ</a:t>
            </a:r>
          </a:p>
          <a:p>
            <a:pPr algn="ctr">
              <a:lnSpc>
                <a:spcPts val="4254"/>
              </a:lnSpc>
            </a:pPr>
            <a:r>
              <a:rPr lang="ru-RU" sz="3699" b="1" spc="184" dirty="0" smtClean="0">
                <a:solidFill>
                  <a:srgbClr val="6B4479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ВИРТУАЛЬНОГО ПЕДАГОГИЧЕСКОГО КЛУБА «ДИАЛОГ»</a:t>
            </a:r>
            <a:endParaRPr lang="en-US" sz="3699" b="1" spc="184" dirty="0" smtClean="0">
              <a:solidFill>
                <a:srgbClr val="6B4479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  <a:p>
            <a:pPr algn="ctr">
              <a:lnSpc>
                <a:spcPts val="4254"/>
              </a:lnSpc>
            </a:pPr>
            <a:endParaRPr lang="en-US" sz="3699" b="1" spc="184" dirty="0">
              <a:solidFill>
                <a:srgbClr val="6B4479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1106" y="3212007"/>
            <a:ext cx="1682494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"БЛЕСТЯЩАЯ Я!"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51405"/>
            <a:ext cx="5432328" cy="6289320"/>
            <a:chOff x="0" y="0"/>
            <a:chExt cx="7243105" cy="838576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l="5471" r="33635"/>
            <a:stretch>
              <a:fillRect/>
            </a:stretch>
          </p:blipFill>
          <p:spPr>
            <a:xfrm>
              <a:off x="0" y="0"/>
              <a:ext cx="7243105" cy="838576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497458" y="553365"/>
            <a:ext cx="16761842" cy="209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000">
                <a:solidFill>
                  <a:srgbClr val="6B4479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ЦЕЛЬ</a:t>
            </a:r>
          </a:p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6B4479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ОЗНАКОМЛЕНИЕ УЧАСТНИКОВ С ВОЗМОЖНОСТЬЮ ИСПОЛЬЗОВАНИЯ </a:t>
            </a:r>
          </a:p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6B4479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АРТ-ТЕХНИК С  ФОЛЬГОЙ В ПРЕОДОЛЕНИИ ЭМОЦИОНАЛЬНОГО ВЫГОРАНИЯ ПЕДАГОГОВ </a:t>
            </a:r>
          </a:p>
        </p:txBody>
      </p:sp>
      <p:sp>
        <p:nvSpPr>
          <p:cNvPr id="5" name="Freeform 5"/>
          <p:cNvSpPr/>
          <p:nvPr/>
        </p:nvSpPr>
        <p:spPr>
          <a:xfrm>
            <a:off x="5432328" y="3179948"/>
            <a:ext cx="15105905" cy="7107052"/>
          </a:xfrm>
          <a:custGeom>
            <a:avLst/>
            <a:gdLst/>
            <a:ahLst/>
            <a:cxnLst/>
            <a:rect l="l" t="t" r="r" b="b"/>
            <a:pathLst>
              <a:path w="15105905" h="7107052">
                <a:moveTo>
                  <a:pt x="0" y="0"/>
                </a:moveTo>
                <a:lnTo>
                  <a:pt x="15105906" y="0"/>
                </a:lnTo>
                <a:lnTo>
                  <a:pt x="15105906" y="7107052"/>
                </a:lnTo>
                <a:lnTo>
                  <a:pt x="0" y="710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63568" r="-7802" b="-6556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101476" y="3660931"/>
            <a:ext cx="11773439" cy="617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7"/>
              </a:lnSpc>
            </a:pP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3699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Научить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участников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арт-технике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работы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с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фольгой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обеспечивающей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гармонизацию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внутреннего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состояния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за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счёт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скрытых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ресурсов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личности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и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снижения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психоэмоционального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напряжения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  <a:p>
            <a:pPr algn="l">
              <a:lnSpc>
                <a:spcPts val="3847"/>
              </a:lnSpc>
            </a:pPr>
            <a:endParaRPr dirty="0"/>
          </a:p>
          <a:p>
            <a:pPr algn="just">
              <a:lnSpc>
                <a:spcPts val="3958"/>
              </a:lnSpc>
            </a:pP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2.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Создать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условия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для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повышения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уверенности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в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себе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развития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самосознания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формирования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позитивного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восприятия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мира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  <a:p>
            <a:pPr algn="just">
              <a:lnSpc>
                <a:spcPts val="5884"/>
              </a:lnSpc>
            </a:pPr>
            <a:endParaRPr dirty="0"/>
          </a:p>
          <a:p>
            <a:pPr algn="just">
              <a:lnSpc>
                <a:spcPts val="3958"/>
              </a:lnSpc>
            </a:pP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3.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Обеспечить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возможность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творческого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699" b="1" dirty="0" err="1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самовыражения</a:t>
            </a:r>
            <a:r>
              <a:rPr lang="en-US" sz="3699" b="1" dirty="0">
                <a:solidFill>
                  <a:srgbClr val="083D84"/>
                </a:solidFill>
                <a:latin typeface="Arimo Bold"/>
                <a:ea typeface="Arimo Bold"/>
                <a:cs typeface="Arimo Bold"/>
                <a:sym typeface="Arimo Bold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79299"/>
            <a:ext cx="16230600" cy="81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</a:pPr>
            <a:r>
              <a:rPr lang="en-US" sz="5199">
                <a:solidFill>
                  <a:srgbClr val="6B4479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АРТ-ТЕХНИКИ С ФОЛЬГОЙ ПОДХОДЯТ ДЛЯ: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3749040"/>
            <a:ext cx="9534970" cy="6021116"/>
            <a:chOff x="0" y="0"/>
            <a:chExt cx="12713294" cy="802815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713294" cy="8028155"/>
            </a:xfrm>
            <a:prstGeom prst="rect">
              <a:avLst/>
            </a:prstGeom>
            <a:solidFill>
              <a:srgbClr val="083D8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767124" y="3749040"/>
            <a:ext cx="6846374" cy="1888536"/>
            <a:chOff x="0" y="0"/>
            <a:chExt cx="9128499" cy="2518049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9128499" cy="2518049"/>
            </a:xfrm>
            <a:prstGeom prst="rect">
              <a:avLst/>
            </a:prstGeom>
            <a:solidFill>
              <a:srgbClr val="5271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28700" y="3749040"/>
            <a:ext cx="9534970" cy="6021116"/>
          </a:xfrm>
          <a:custGeom>
            <a:avLst/>
            <a:gdLst/>
            <a:ahLst/>
            <a:cxnLst/>
            <a:rect l="l" t="t" r="r" b="b"/>
            <a:pathLst>
              <a:path w="9534970" h="6021116">
                <a:moveTo>
                  <a:pt x="0" y="0"/>
                </a:moveTo>
                <a:lnTo>
                  <a:pt x="9534970" y="0"/>
                </a:lnTo>
                <a:lnTo>
                  <a:pt x="9534970" y="6021116"/>
                </a:lnTo>
                <a:lnTo>
                  <a:pt x="0" y="60211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75032" r="-70788" b="-9542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53410" y="4475503"/>
            <a:ext cx="9085551" cy="440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  <a:spcBef>
                <a:spcPct val="0"/>
              </a:spcBef>
            </a:pPr>
            <a:r>
              <a:rPr lang="en-US" sz="8400" b="1" spc="-436">
                <a:solidFill>
                  <a:srgbClr val="5271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работы с эмоциональным состоянием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767124" y="5815330"/>
            <a:ext cx="6846374" cy="1888536"/>
            <a:chOff x="0" y="0"/>
            <a:chExt cx="9128499" cy="2518049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128499" cy="2518049"/>
            </a:xfrm>
            <a:prstGeom prst="rect">
              <a:avLst/>
            </a:prstGeom>
            <a:solidFill>
              <a:srgbClr val="5271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1011293" y="6010957"/>
            <a:ext cx="6602205" cy="1160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19"/>
              </a:lnSpc>
              <a:spcBef>
                <a:spcPct val="0"/>
              </a:spcBef>
            </a:pPr>
            <a:r>
              <a:rPr lang="en-US" sz="6799" b="1">
                <a:solidFill>
                  <a:srgbClr val="D5E8F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обучающихся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767124" y="8028331"/>
            <a:ext cx="6846374" cy="1888536"/>
            <a:chOff x="0" y="0"/>
            <a:chExt cx="9128499" cy="2518049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9128499" cy="2518049"/>
            </a:xfrm>
            <a:prstGeom prst="rect">
              <a:avLst/>
            </a:prstGeom>
            <a:solidFill>
              <a:srgbClr val="5271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2412733" y="8147050"/>
            <a:ext cx="5030494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b="1">
                <a:solidFill>
                  <a:srgbClr val="D5E8F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родителей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12733" y="4075771"/>
            <a:ext cx="4777516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b="1">
                <a:solidFill>
                  <a:srgbClr val="D5E8F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педагогов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434125" cy="8827456"/>
          </a:xfrm>
          <a:custGeom>
            <a:avLst/>
            <a:gdLst/>
            <a:ahLst/>
            <a:cxnLst/>
            <a:rect l="l" t="t" r="r" b="b"/>
            <a:pathLst>
              <a:path w="6434125" h="8827456">
                <a:moveTo>
                  <a:pt x="0" y="0"/>
                </a:moveTo>
                <a:lnTo>
                  <a:pt x="6434125" y="0"/>
                </a:lnTo>
                <a:lnTo>
                  <a:pt x="6434125" y="8827456"/>
                </a:lnTo>
                <a:lnTo>
                  <a:pt x="0" y="882745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17831" t="-36290" r="-224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05034" y="0"/>
            <a:ext cx="5482966" cy="8827456"/>
          </a:xfrm>
          <a:custGeom>
            <a:avLst/>
            <a:gdLst/>
            <a:ahLst/>
            <a:cxnLst/>
            <a:rect l="l" t="t" r="r" b="b"/>
            <a:pathLst>
              <a:path w="5482966" h="8827456">
                <a:moveTo>
                  <a:pt x="0" y="0"/>
                </a:moveTo>
                <a:lnTo>
                  <a:pt x="5482966" y="0"/>
                </a:lnTo>
                <a:lnTo>
                  <a:pt x="5482966" y="8827456"/>
                </a:lnTo>
                <a:lnTo>
                  <a:pt x="0" y="882745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17705" r="-304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28696" y="0"/>
            <a:ext cx="5781063" cy="8827456"/>
          </a:xfrm>
          <a:custGeom>
            <a:avLst/>
            <a:gdLst/>
            <a:ahLst/>
            <a:cxnLst/>
            <a:rect l="l" t="t" r="r" b="b"/>
            <a:pathLst>
              <a:path w="5781063" h="8827456">
                <a:moveTo>
                  <a:pt x="0" y="0"/>
                </a:moveTo>
                <a:lnTo>
                  <a:pt x="5781063" y="0"/>
                </a:lnTo>
                <a:lnTo>
                  <a:pt x="5781063" y="8827456"/>
                </a:lnTo>
                <a:lnTo>
                  <a:pt x="0" y="882745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60082" t="-208" r="-144928" b="-1215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32908" y="9163050"/>
            <a:ext cx="1042218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 err="1" smtClean="0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арт-техник</a:t>
            </a:r>
            <a:r>
              <a:rPr lang="ru-RU" sz="4999" b="1" dirty="0" smtClean="0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</a:t>
            </a:r>
            <a:r>
              <a:rPr lang="en-US" sz="4999" b="1" dirty="0" smtClean="0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999" b="1" dirty="0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 </a:t>
            </a:r>
            <a:r>
              <a:rPr lang="en-US" sz="4999" b="1" dirty="0" err="1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фольгой</a:t>
            </a:r>
            <a:r>
              <a:rPr lang="en-US" sz="4999" b="1" dirty="0">
                <a:solidFill>
                  <a:srgbClr val="6B447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32" y="4700279"/>
            <a:ext cx="16281342" cy="5426851"/>
          </a:xfrm>
          <a:custGeom>
            <a:avLst/>
            <a:gdLst/>
            <a:ahLst/>
            <a:cxnLst/>
            <a:rect l="l" t="t" r="r" b="b"/>
            <a:pathLst>
              <a:path w="16281342" h="5426851">
                <a:moveTo>
                  <a:pt x="0" y="0"/>
                </a:moveTo>
                <a:lnTo>
                  <a:pt x="16281342" y="0"/>
                </a:lnTo>
                <a:lnTo>
                  <a:pt x="16281342" y="5426851"/>
                </a:lnTo>
                <a:lnTo>
                  <a:pt x="0" y="542685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95693" r="-12216" b="-14097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85358" y="0"/>
            <a:ext cx="6402642" cy="7700563"/>
            <a:chOff x="0" y="0"/>
            <a:chExt cx="8536856" cy="1026741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 l="4962" r="4962" b="27958"/>
            <a:stretch>
              <a:fillRect/>
            </a:stretch>
          </p:blipFill>
          <p:spPr>
            <a:xfrm>
              <a:off x="0" y="0"/>
              <a:ext cx="8536856" cy="10267418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8237777" y="4801684"/>
            <a:ext cx="3647581" cy="3647581"/>
          </a:xfrm>
          <a:custGeom>
            <a:avLst/>
            <a:gdLst/>
            <a:ahLst/>
            <a:cxnLst/>
            <a:rect l="l" t="t" r="r" b="b"/>
            <a:pathLst>
              <a:path w="3647581" h="3647581">
                <a:moveTo>
                  <a:pt x="0" y="0"/>
                </a:moveTo>
                <a:lnTo>
                  <a:pt x="3647581" y="0"/>
                </a:lnTo>
                <a:lnTo>
                  <a:pt x="3647581" y="3647581"/>
                </a:lnTo>
                <a:lnTo>
                  <a:pt x="0" y="364758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61701" y="6203392"/>
            <a:ext cx="1220914" cy="1220914"/>
          </a:xfrm>
          <a:custGeom>
            <a:avLst/>
            <a:gdLst/>
            <a:ahLst/>
            <a:cxnLst/>
            <a:rect l="l" t="t" r="r" b="b"/>
            <a:pathLst>
              <a:path w="1220914" h="1220914">
                <a:moveTo>
                  <a:pt x="0" y="0"/>
                </a:moveTo>
                <a:lnTo>
                  <a:pt x="1220915" y="0"/>
                </a:lnTo>
                <a:lnTo>
                  <a:pt x="1220915" y="1220914"/>
                </a:lnTo>
                <a:lnTo>
                  <a:pt x="0" y="122091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2742" y="8172962"/>
            <a:ext cx="685132" cy="1294923"/>
          </a:xfrm>
          <a:custGeom>
            <a:avLst/>
            <a:gdLst/>
            <a:ahLst/>
            <a:cxnLst/>
            <a:rect l="l" t="t" r="r" b="b"/>
            <a:pathLst>
              <a:path w="685132" h="1294923">
                <a:moveTo>
                  <a:pt x="0" y="0"/>
                </a:moveTo>
                <a:lnTo>
                  <a:pt x="685132" y="0"/>
                </a:lnTo>
                <a:lnTo>
                  <a:pt x="685132" y="1294922"/>
                </a:lnTo>
                <a:lnTo>
                  <a:pt x="0" y="129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37777" y="8722316"/>
            <a:ext cx="3647581" cy="1107538"/>
          </a:xfrm>
          <a:custGeom>
            <a:avLst/>
            <a:gdLst/>
            <a:ahLst/>
            <a:cxnLst/>
            <a:rect l="l" t="t" r="r" b="b"/>
            <a:pathLst>
              <a:path w="3647581" h="1107538">
                <a:moveTo>
                  <a:pt x="0" y="0"/>
                </a:moveTo>
                <a:lnTo>
                  <a:pt x="3647581" y="0"/>
                </a:lnTo>
                <a:lnTo>
                  <a:pt x="3647581" y="1107538"/>
                </a:lnTo>
                <a:lnTo>
                  <a:pt x="0" y="110753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83281" y="640765"/>
            <a:ext cx="7594815" cy="373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5500">
                <a:solidFill>
                  <a:srgbClr val="6B4479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ГАЛИНА СЕРГЕЕВНА КУЛЬКОВА </a:t>
            </a:r>
          </a:p>
          <a:p>
            <a:pPr algn="l">
              <a:lnSpc>
                <a:spcPts val="4588"/>
              </a:lnSpc>
            </a:pPr>
            <a:r>
              <a:rPr lang="en-US" sz="3700">
                <a:solidFill>
                  <a:srgbClr val="6B4479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ПЕДАГОГ-ПСИХОЛОГ МАДОУ №43 Г. АРМАВИР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82616" y="8373065"/>
            <a:ext cx="1208799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1453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+7 918 388-43-23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3281" y="4761547"/>
            <a:ext cx="759481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1453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Мои контакты</a:t>
            </a:r>
            <a:r>
              <a:rPr lang="en-US" sz="6999">
                <a:solidFill>
                  <a:srgbClr val="1453C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64334" y="6429900"/>
            <a:ext cx="12087994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>
                <a:solidFill>
                  <a:srgbClr val="1453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kulkova.galina@mail.ru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151</Words>
  <Application>Microsoft Office PowerPoint</Application>
  <PresentationFormat>Произвольный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Open Sans</vt:lpstr>
      <vt:lpstr>Open Sans Bold</vt:lpstr>
      <vt:lpstr>Evolventa Bold</vt:lpstr>
      <vt:lpstr>Big Shoulders Display Bold</vt:lpstr>
      <vt:lpstr>Montserrat Extra-Bold</vt:lpstr>
      <vt:lpstr>Arimo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skills, копия</dc:title>
  <cp:lastModifiedBy>Кулькова</cp:lastModifiedBy>
  <cp:revision>5</cp:revision>
  <dcterms:created xsi:type="dcterms:W3CDTF">2006-08-16T00:00:00Z</dcterms:created>
  <dcterms:modified xsi:type="dcterms:W3CDTF">2025-03-27T18:19:06Z</dcterms:modified>
  <dc:identifier>DAGflHMx3yE</dc:identifier>
</cp:coreProperties>
</file>