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8" r:id="rId5"/>
    <p:sldId id="269" r:id="rId6"/>
    <p:sldId id="270" r:id="rId7"/>
    <p:sldId id="266" r:id="rId8"/>
    <p:sldId id="271" r:id="rId9"/>
    <p:sldId id="260" r:id="rId10"/>
    <p:sldId id="273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7FA44B-A756-4546-AE6F-590320E1CA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84B5E5-A55D-45CF-B2D9-8D88FA3879DD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 smtClean="0"/>
            <a:t>•	</a:t>
          </a:r>
          <a:r>
            <a:rPr lang="ru-RU" b="1" dirty="0" smtClean="0"/>
            <a:t>формировать у родителей умение организовывать совместную 	творческую деятельность с детьми дошкольного возраста;</a:t>
          </a:r>
          <a:endParaRPr lang="ru-RU" dirty="0"/>
        </a:p>
      </dgm:t>
    </dgm:pt>
    <dgm:pt modelId="{403475E5-7E58-4F72-8A54-4D21CDF6AE79}" type="parTrans" cxnId="{CED0FA6F-1325-4594-95C8-B48A4ACE6BB2}">
      <dgm:prSet/>
      <dgm:spPr/>
      <dgm:t>
        <a:bodyPr/>
        <a:lstStyle/>
        <a:p>
          <a:endParaRPr lang="ru-RU"/>
        </a:p>
      </dgm:t>
    </dgm:pt>
    <dgm:pt modelId="{49C1840A-442C-4F77-93E6-9E3B6445F319}" type="sibTrans" cxnId="{CED0FA6F-1325-4594-95C8-B48A4ACE6BB2}">
      <dgm:prSet/>
      <dgm:spPr/>
      <dgm:t>
        <a:bodyPr/>
        <a:lstStyle/>
        <a:p>
          <a:endParaRPr lang="ru-RU"/>
        </a:p>
      </dgm:t>
    </dgm:pt>
    <dgm:pt modelId="{2679FAFE-DC02-42EB-8548-0EEABE588D0B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dirty="0" smtClean="0"/>
            <a:t>•	познакомить родителей с нетрадиционными техниками  	рисования, стимулировать их совместное творчество с детьми 	дома;</a:t>
          </a:r>
          <a:endParaRPr lang="ru-RU" dirty="0"/>
        </a:p>
      </dgm:t>
    </dgm:pt>
    <dgm:pt modelId="{F1229872-7F62-4B29-9C33-3632C65A2CFA}" type="parTrans" cxnId="{E840A181-4731-4C82-89EA-EC78B76C1C17}">
      <dgm:prSet/>
      <dgm:spPr/>
      <dgm:t>
        <a:bodyPr/>
        <a:lstStyle/>
        <a:p>
          <a:endParaRPr lang="ru-RU"/>
        </a:p>
      </dgm:t>
    </dgm:pt>
    <dgm:pt modelId="{2AEDBA04-77DA-4F52-851B-830AC5D3CF42}" type="sibTrans" cxnId="{E840A181-4731-4C82-89EA-EC78B76C1C17}">
      <dgm:prSet/>
      <dgm:spPr/>
      <dgm:t>
        <a:bodyPr/>
        <a:lstStyle/>
        <a:p>
          <a:endParaRPr lang="ru-RU"/>
        </a:p>
      </dgm:t>
    </dgm:pt>
    <dgm:pt modelId="{3A552ADE-3C11-4E35-A524-75C93B35ADF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/>
            <a:t>•	развивать внутрисемейные связи, эмоциональное позитивное 	семейное  общение, умение находить общие интересы и 	занятия;</a:t>
          </a:r>
          <a:endParaRPr lang="ru-RU" dirty="0"/>
        </a:p>
      </dgm:t>
    </dgm:pt>
    <dgm:pt modelId="{FC3DCAB0-3EE6-492F-8878-74309B9ADE89}" type="parTrans" cxnId="{6440A768-F679-4337-9B24-2617D7286DCF}">
      <dgm:prSet/>
      <dgm:spPr/>
      <dgm:t>
        <a:bodyPr/>
        <a:lstStyle/>
        <a:p>
          <a:endParaRPr lang="ru-RU"/>
        </a:p>
      </dgm:t>
    </dgm:pt>
    <dgm:pt modelId="{9364126C-C6A6-406C-8285-17D690021076}" type="sibTrans" cxnId="{6440A768-F679-4337-9B24-2617D7286DCF}">
      <dgm:prSet/>
      <dgm:spPr/>
      <dgm:t>
        <a:bodyPr/>
        <a:lstStyle/>
        <a:p>
          <a:endParaRPr lang="ru-RU"/>
        </a:p>
      </dgm:t>
    </dgm:pt>
    <dgm:pt modelId="{008943F5-D471-4E72-B6FC-395AB567CB5D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dirty="0" smtClean="0"/>
            <a:t>•	воспитывать уважение к результатам детского творчества.</a:t>
          </a:r>
          <a:endParaRPr lang="ru-RU" dirty="0"/>
        </a:p>
      </dgm:t>
    </dgm:pt>
    <dgm:pt modelId="{26F80BC1-75FA-4F74-A104-0561980D96A4}" type="parTrans" cxnId="{6911903D-B1B7-4AA8-8289-61698703DE84}">
      <dgm:prSet/>
      <dgm:spPr/>
      <dgm:t>
        <a:bodyPr/>
        <a:lstStyle/>
        <a:p>
          <a:endParaRPr lang="ru-RU"/>
        </a:p>
      </dgm:t>
    </dgm:pt>
    <dgm:pt modelId="{0B22EF3B-3146-4416-ADDD-9927A8AE1736}" type="sibTrans" cxnId="{6911903D-B1B7-4AA8-8289-61698703DE84}">
      <dgm:prSet/>
      <dgm:spPr/>
      <dgm:t>
        <a:bodyPr/>
        <a:lstStyle/>
        <a:p>
          <a:endParaRPr lang="ru-RU"/>
        </a:p>
      </dgm:t>
    </dgm:pt>
    <dgm:pt modelId="{3DF2B03C-038A-462D-B0F7-491A58CBFC9B}" type="pres">
      <dgm:prSet presAssocID="{7A7FA44B-A756-4546-AE6F-590320E1CA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A8F7A0-C3C2-49E1-978C-99CD34A3126D}" type="pres">
      <dgm:prSet presAssocID="{6884B5E5-A55D-45CF-B2D9-8D88FA3879D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DB134-7894-4DB9-B1EB-DFA909315F95}" type="pres">
      <dgm:prSet presAssocID="{49C1840A-442C-4F77-93E6-9E3B6445F319}" presName="spacer" presStyleCnt="0"/>
      <dgm:spPr/>
    </dgm:pt>
    <dgm:pt modelId="{E5F0BCC5-ABB7-4A3D-B52B-B51D1B63047E}" type="pres">
      <dgm:prSet presAssocID="{2679FAFE-DC02-42EB-8548-0EEABE588D0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5F6E3-9B97-4280-8DD6-F992AE8CB2A6}" type="pres">
      <dgm:prSet presAssocID="{2AEDBA04-77DA-4F52-851B-830AC5D3CF42}" presName="spacer" presStyleCnt="0"/>
      <dgm:spPr/>
    </dgm:pt>
    <dgm:pt modelId="{D4703C26-AA3A-4F3D-A39C-112FE097AA85}" type="pres">
      <dgm:prSet presAssocID="{3A552ADE-3C11-4E35-A524-75C93B35ADF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05E25-E8E0-46B4-9CBF-4952F0931F6B}" type="pres">
      <dgm:prSet presAssocID="{9364126C-C6A6-406C-8285-17D690021076}" presName="spacer" presStyleCnt="0"/>
      <dgm:spPr/>
    </dgm:pt>
    <dgm:pt modelId="{4ED7A151-A698-43C2-A8DC-AC2ABF2BFF67}" type="pres">
      <dgm:prSet presAssocID="{008943F5-D471-4E72-B6FC-395AB567CB5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0FA6F-1325-4594-95C8-B48A4ACE6BB2}" srcId="{7A7FA44B-A756-4546-AE6F-590320E1CAEA}" destId="{6884B5E5-A55D-45CF-B2D9-8D88FA3879DD}" srcOrd="0" destOrd="0" parTransId="{403475E5-7E58-4F72-8A54-4D21CDF6AE79}" sibTransId="{49C1840A-442C-4F77-93E6-9E3B6445F319}"/>
    <dgm:cxn modelId="{2F2C5462-F704-47F0-85AC-7A5466693E9A}" type="presOf" srcId="{3A552ADE-3C11-4E35-A524-75C93B35ADF9}" destId="{D4703C26-AA3A-4F3D-A39C-112FE097AA85}" srcOrd="0" destOrd="0" presId="urn:microsoft.com/office/officeart/2005/8/layout/vList2"/>
    <dgm:cxn modelId="{60C96D4D-6F8F-4DB7-B7BB-FFA1ED523F74}" type="presOf" srcId="{008943F5-D471-4E72-B6FC-395AB567CB5D}" destId="{4ED7A151-A698-43C2-A8DC-AC2ABF2BFF67}" srcOrd="0" destOrd="0" presId="urn:microsoft.com/office/officeart/2005/8/layout/vList2"/>
    <dgm:cxn modelId="{6911903D-B1B7-4AA8-8289-61698703DE84}" srcId="{7A7FA44B-A756-4546-AE6F-590320E1CAEA}" destId="{008943F5-D471-4E72-B6FC-395AB567CB5D}" srcOrd="3" destOrd="0" parTransId="{26F80BC1-75FA-4F74-A104-0561980D96A4}" sibTransId="{0B22EF3B-3146-4416-ADDD-9927A8AE1736}"/>
    <dgm:cxn modelId="{BA142492-057E-4AE9-BFED-27729ADE6600}" type="presOf" srcId="{2679FAFE-DC02-42EB-8548-0EEABE588D0B}" destId="{E5F0BCC5-ABB7-4A3D-B52B-B51D1B63047E}" srcOrd="0" destOrd="0" presId="urn:microsoft.com/office/officeart/2005/8/layout/vList2"/>
    <dgm:cxn modelId="{B45BDD08-5695-471E-B3AA-0BE4D597FC0E}" type="presOf" srcId="{7A7FA44B-A756-4546-AE6F-590320E1CAEA}" destId="{3DF2B03C-038A-462D-B0F7-491A58CBFC9B}" srcOrd="0" destOrd="0" presId="urn:microsoft.com/office/officeart/2005/8/layout/vList2"/>
    <dgm:cxn modelId="{E840A181-4731-4C82-89EA-EC78B76C1C17}" srcId="{7A7FA44B-A756-4546-AE6F-590320E1CAEA}" destId="{2679FAFE-DC02-42EB-8548-0EEABE588D0B}" srcOrd="1" destOrd="0" parTransId="{F1229872-7F62-4B29-9C33-3632C65A2CFA}" sibTransId="{2AEDBA04-77DA-4F52-851B-830AC5D3CF42}"/>
    <dgm:cxn modelId="{538C3EDF-6533-4501-B21C-33C3E2D44FE7}" type="presOf" srcId="{6884B5E5-A55D-45CF-B2D9-8D88FA3879DD}" destId="{B1A8F7A0-C3C2-49E1-978C-99CD34A3126D}" srcOrd="0" destOrd="0" presId="urn:microsoft.com/office/officeart/2005/8/layout/vList2"/>
    <dgm:cxn modelId="{6440A768-F679-4337-9B24-2617D7286DCF}" srcId="{7A7FA44B-A756-4546-AE6F-590320E1CAEA}" destId="{3A552ADE-3C11-4E35-A524-75C93B35ADF9}" srcOrd="2" destOrd="0" parTransId="{FC3DCAB0-3EE6-492F-8878-74309B9ADE89}" sibTransId="{9364126C-C6A6-406C-8285-17D690021076}"/>
    <dgm:cxn modelId="{DD639D73-4F43-4E74-9D5D-822475FB6624}" type="presParOf" srcId="{3DF2B03C-038A-462D-B0F7-491A58CBFC9B}" destId="{B1A8F7A0-C3C2-49E1-978C-99CD34A3126D}" srcOrd="0" destOrd="0" presId="urn:microsoft.com/office/officeart/2005/8/layout/vList2"/>
    <dgm:cxn modelId="{3259A17B-35CD-404C-96B8-46DE84B1D514}" type="presParOf" srcId="{3DF2B03C-038A-462D-B0F7-491A58CBFC9B}" destId="{271DB134-7894-4DB9-B1EB-DFA909315F95}" srcOrd="1" destOrd="0" presId="urn:microsoft.com/office/officeart/2005/8/layout/vList2"/>
    <dgm:cxn modelId="{59E17028-D4EE-41C4-A1D8-1D32B5DCA467}" type="presParOf" srcId="{3DF2B03C-038A-462D-B0F7-491A58CBFC9B}" destId="{E5F0BCC5-ABB7-4A3D-B52B-B51D1B63047E}" srcOrd="2" destOrd="0" presId="urn:microsoft.com/office/officeart/2005/8/layout/vList2"/>
    <dgm:cxn modelId="{92F1DE5D-157A-4DF5-AC6F-F36A343FFA33}" type="presParOf" srcId="{3DF2B03C-038A-462D-B0F7-491A58CBFC9B}" destId="{5E75F6E3-9B97-4280-8DD6-F992AE8CB2A6}" srcOrd="3" destOrd="0" presId="urn:microsoft.com/office/officeart/2005/8/layout/vList2"/>
    <dgm:cxn modelId="{8F884E89-1C64-4361-ADAB-5EFD40B8CECD}" type="presParOf" srcId="{3DF2B03C-038A-462D-B0F7-491A58CBFC9B}" destId="{D4703C26-AA3A-4F3D-A39C-112FE097AA85}" srcOrd="4" destOrd="0" presId="urn:microsoft.com/office/officeart/2005/8/layout/vList2"/>
    <dgm:cxn modelId="{B161B764-35DB-44E0-AE00-6F193CC2E772}" type="presParOf" srcId="{3DF2B03C-038A-462D-B0F7-491A58CBFC9B}" destId="{8EA05E25-E8E0-46B4-9CBF-4952F0931F6B}" srcOrd="5" destOrd="0" presId="urn:microsoft.com/office/officeart/2005/8/layout/vList2"/>
    <dgm:cxn modelId="{6B39C48E-B4BC-4AEA-9875-9D1E714D19A8}" type="presParOf" srcId="{3DF2B03C-038A-462D-B0F7-491A58CBFC9B}" destId="{4ED7A151-A698-43C2-A8DC-AC2ABF2BFF6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5AF2F2-B6AC-4E86-96E8-ED507DE590B9}" type="doc">
      <dgm:prSet loTypeId="urn:microsoft.com/office/officeart/2005/8/layout/hList6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ECE57646-CB9F-4404-9F0D-5F3E5DE28703}">
      <dgm:prSet custT="1"/>
      <dgm:spPr/>
      <dgm:t>
        <a:bodyPr/>
        <a:lstStyle/>
        <a:p>
          <a:pPr rtl="0"/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приятное времяпрепровождение (хорошая альтернатива мультикам и телефонам);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44F04D-4776-48DA-9388-26BFF4B5C8EE}" type="parTrans" cxnId="{3843755C-33F2-4ACC-8701-1B6C1D2D7BA7}">
      <dgm:prSet/>
      <dgm:spPr/>
      <dgm:t>
        <a:bodyPr/>
        <a:lstStyle/>
        <a:p>
          <a:endParaRPr lang="ru-RU"/>
        </a:p>
      </dgm:t>
    </dgm:pt>
    <dgm:pt modelId="{3F15BF45-3775-4861-9F3F-573D28FA7DF2}" type="sibTrans" cxnId="{3843755C-33F2-4ACC-8701-1B6C1D2D7BA7}">
      <dgm:prSet/>
      <dgm:spPr/>
      <dgm:t>
        <a:bodyPr/>
        <a:lstStyle/>
        <a:p>
          <a:endParaRPr lang="ru-RU"/>
        </a:p>
      </dgm:t>
    </dgm:pt>
    <dgm:pt modelId="{A575358D-0697-46A4-9E80-286F3E7DE2D6}">
      <dgm:prSet/>
      <dgm:spPr/>
      <dgm:t>
        <a:bodyPr/>
        <a:lstStyle/>
        <a:p>
          <a:pPr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•совместная деятельность очень сближает и развивает обоих участников;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73FA7E-ECC9-487C-A781-902B198FF421}" type="parTrans" cxnId="{F99C11FC-3D1C-4652-B61B-285FA9B15B16}">
      <dgm:prSet/>
      <dgm:spPr/>
      <dgm:t>
        <a:bodyPr/>
        <a:lstStyle/>
        <a:p>
          <a:endParaRPr lang="ru-RU"/>
        </a:p>
      </dgm:t>
    </dgm:pt>
    <dgm:pt modelId="{B4BA5011-B2FA-46F5-B0B1-D2FE4FB9D956}" type="sibTrans" cxnId="{F99C11FC-3D1C-4652-B61B-285FA9B15B16}">
      <dgm:prSet/>
      <dgm:spPr/>
      <dgm:t>
        <a:bodyPr/>
        <a:lstStyle/>
        <a:p>
          <a:endParaRPr lang="ru-RU"/>
        </a:p>
      </dgm:t>
    </dgm:pt>
    <dgm:pt modelId="{21D17FE5-17CF-4556-8C50-BCA6B1B81C94}">
      <dgm:prSet/>
      <dgm:spPr/>
      <dgm:t>
        <a:bodyPr/>
        <a:lstStyle/>
        <a:p>
          <a:pPr rtl="0"/>
          <a:r>
            <a:rPr lang="ru-RU" b="1" dirty="0" smtClean="0"/>
            <a:t>•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творчество – хороший способ воспитывать в ребенке черту характера – доводить дело до конца;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7299B4-744F-4F07-BEC6-9E96A0AC6036}" type="parTrans" cxnId="{F9B390F4-5368-44F8-AEA1-9FFA56C62B3A}">
      <dgm:prSet/>
      <dgm:spPr/>
      <dgm:t>
        <a:bodyPr/>
        <a:lstStyle/>
        <a:p>
          <a:endParaRPr lang="ru-RU"/>
        </a:p>
      </dgm:t>
    </dgm:pt>
    <dgm:pt modelId="{204F31BA-1714-48D6-A6A2-8488CE374E1B}" type="sibTrans" cxnId="{F9B390F4-5368-44F8-AEA1-9FFA56C62B3A}">
      <dgm:prSet/>
      <dgm:spPr/>
      <dgm:t>
        <a:bodyPr/>
        <a:lstStyle/>
        <a:p>
          <a:endParaRPr lang="ru-RU"/>
        </a:p>
      </dgm:t>
    </dgm:pt>
    <dgm:pt modelId="{6F166075-AAC4-40CA-AD17-20868C4275DD}">
      <dgm:prSet/>
      <dgm:spPr/>
      <dgm:t>
        <a:bodyPr/>
        <a:lstStyle/>
        <a:p>
          <a:pPr rtl="0"/>
          <a:r>
            <a:rPr lang="ru-RU" b="1" dirty="0" smtClean="0"/>
            <a:t>•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чего-то нового дает ребенку ощущение собственной значимости (Я МОГУ! Я УМЕЮ!).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CB8C3C-A7FF-4B4D-BAB7-0A3504D6B0D6}" type="parTrans" cxnId="{1AD2450B-85A1-44B4-8361-99A2707821CD}">
      <dgm:prSet/>
      <dgm:spPr/>
      <dgm:t>
        <a:bodyPr/>
        <a:lstStyle/>
        <a:p>
          <a:endParaRPr lang="ru-RU"/>
        </a:p>
      </dgm:t>
    </dgm:pt>
    <dgm:pt modelId="{55BE29A5-0EA1-48AB-A8EF-460E9B033E3C}" type="sibTrans" cxnId="{1AD2450B-85A1-44B4-8361-99A2707821CD}">
      <dgm:prSet/>
      <dgm:spPr/>
      <dgm:t>
        <a:bodyPr/>
        <a:lstStyle/>
        <a:p>
          <a:endParaRPr lang="ru-RU"/>
        </a:p>
      </dgm:t>
    </dgm:pt>
    <dgm:pt modelId="{1A323C3E-5ADA-4BC3-BB02-7EED1C742F27}" type="pres">
      <dgm:prSet presAssocID="{725AF2F2-B6AC-4E86-96E8-ED507DE590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C5AE84-C16E-42E5-86BA-3B6E5A90C946}" type="pres">
      <dgm:prSet presAssocID="{ECE57646-CB9F-4404-9F0D-5F3E5DE2870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EFFE1-4B1D-4DA8-928F-42D7A1825FC6}" type="pres">
      <dgm:prSet presAssocID="{3F15BF45-3775-4861-9F3F-573D28FA7DF2}" presName="sibTrans" presStyleCnt="0"/>
      <dgm:spPr/>
    </dgm:pt>
    <dgm:pt modelId="{A161ECA5-9D53-4DBA-844E-86E13FCB6FA5}" type="pres">
      <dgm:prSet presAssocID="{A575358D-0697-46A4-9E80-286F3E7DE2D6}" presName="node" presStyleLbl="node1" presStyleIdx="1" presStyleCnt="4" custLinFactNeighborX="-766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96004-98CB-4693-A3D5-62AA96B47916}" type="pres">
      <dgm:prSet presAssocID="{B4BA5011-B2FA-46F5-B0B1-D2FE4FB9D956}" presName="sibTrans" presStyleCnt="0"/>
      <dgm:spPr/>
    </dgm:pt>
    <dgm:pt modelId="{DE145F44-F4BF-44F8-828C-7076DF39FEB7}" type="pres">
      <dgm:prSet presAssocID="{21D17FE5-17CF-4556-8C50-BCA6B1B81C9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53512-347A-41AE-A8DE-DC93811D9978}" type="pres">
      <dgm:prSet presAssocID="{204F31BA-1714-48D6-A6A2-8488CE374E1B}" presName="sibTrans" presStyleCnt="0"/>
      <dgm:spPr/>
    </dgm:pt>
    <dgm:pt modelId="{F7638536-9409-4B34-A7D0-45122E252C7B}" type="pres">
      <dgm:prSet presAssocID="{6F166075-AAC4-40CA-AD17-20868C4275D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A88C38-968E-43DB-B9EA-57BB50C2951B}" type="presOf" srcId="{A575358D-0697-46A4-9E80-286F3E7DE2D6}" destId="{A161ECA5-9D53-4DBA-844E-86E13FCB6FA5}" srcOrd="0" destOrd="0" presId="urn:microsoft.com/office/officeart/2005/8/layout/hList6"/>
    <dgm:cxn modelId="{2E52B260-1AE7-4B38-9ED7-8C6D40F7EF22}" type="presOf" srcId="{6F166075-AAC4-40CA-AD17-20868C4275DD}" destId="{F7638536-9409-4B34-A7D0-45122E252C7B}" srcOrd="0" destOrd="0" presId="urn:microsoft.com/office/officeart/2005/8/layout/hList6"/>
    <dgm:cxn modelId="{47C6B6C6-7F3B-445F-9B24-B3D14E3D42F7}" type="presOf" srcId="{21D17FE5-17CF-4556-8C50-BCA6B1B81C94}" destId="{DE145F44-F4BF-44F8-828C-7076DF39FEB7}" srcOrd="0" destOrd="0" presId="urn:microsoft.com/office/officeart/2005/8/layout/hList6"/>
    <dgm:cxn modelId="{604993F2-1B55-40EA-AEF6-84E8C58E1C84}" type="presOf" srcId="{ECE57646-CB9F-4404-9F0D-5F3E5DE28703}" destId="{6FC5AE84-C16E-42E5-86BA-3B6E5A90C946}" srcOrd="0" destOrd="0" presId="urn:microsoft.com/office/officeart/2005/8/layout/hList6"/>
    <dgm:cxn modelId="{7FBB86BE-51E0-464F-8BFC-CA38B2E09AA3}" type="presOf" srcId="{725AF2F2-B6AC-4E86-96E8-ED507DE590B9}" destId="{1A323C3E-5ADA-4BC3-BB02-7EED1C742F27}" srcOrd="0" destOrd="0" presId="urn:microsoft.com/office/officeart/2005/8/layout/hList6"/>
    <dgm:cxn modelId="{3843755C-33F2-4ACC-8701-1B6C1D2D7BA7}" srcId="{725AF2F2-B6AC-4E86-96E8-ED507DE590B9}" destId="{ECE57646-CB9F-4404-9F0D-5F3E5DE28703}" srcOrd="0" destOrd="0" parTransId="{3B44F04D-4776-48DA-9388-26BFF4B5C8EE}" sibTransId="{3F15BF45-3775-4861-9F3F-573D28FA7DF2}"/>
    <dgm:cxn modelId="{1AD2450B-85A1-44B4-8361-99A2707821CD}" srcId="{725AF2F2-B6AC-4E86-96E8-ED507DE590B9}" destId="{6F166075-AAC4-40CA-AD17-20868C4275DD}" srcOrd="3" destOrd="0" parTransId="{D9CB8C3C-A7FF-4B4D-BAB7-0A3504D6B0D6}" sibTransId="{55BE29A5-0EA1-48AB-A8EF-460E9B033E3C}"/>
    <dgm:cxn modelId="{F9B390F4-5368-44F8-AEA1-9FFA56C62B3A}" srcId="{725AF2F2-B6AC-4E86-96E8-ED507DE590B9}" destId="{21D17FE5-17CF-4556-8C50-BCA6B1B81C94}" srcOrd="2" destOrd="0" parTransId="{517299B4-744F-4F07-BEC6-9E96A0AC6036}" sibTransId="{204F31BA-1714-48D6-A6A2-8488CE374E1B}"/>
    <dgm:cxn modelId="{F99C11FC-3D1C-4652-B61B-285FA9B15B16}" srcId="{725AF2F2-B6AC-4E86-96E8-ED507DE590B9}" destId="{A575358D-0697-46A4-9E80-286F3E7DE2D6}" srcOrd="1" destOrd="0" parTransId="{3873FA7E-ECC9-487C-A781-902B198FF421}" sibTransId="{B4BA5011-B2FA-46F5-B0B1-D2FE4FB9D956}"/>
    <dgm:cxn modelId="{CC3E9245-FC0A-4058-8E40-D19B5F1A22B7}" type="presParOf" srcId="{1A323C3E-5ADA-4BC3-BB02-7EED1C742F27}" destId="{6FC5AE84-C16E-42E5-86BA-3B6E5A90C946}" srcOrd="0" destOrd="0" presId="urn:microsoft.com/office/officeart/2005/8/layout/hList6"/>
    <dgm:cxn modelId="{390E633D-9543-4E4C-8236-DFB94A52A4C2}" type="presParOf" srcId="{1A323C3E-5ADA-4BC3-BB02-7EED1C742F27}" destId="{707EFFE1-4B1D-4DA8-928F-42D7A1825FC6}" srcOrd="1" destOrd="0" presId="urn:microsoft.com/office/officeart/2005/8/layout/hList6"/>
    <dgm:cxn modelId="{A1C79FA6-F5E0-4018-9107-F9D2D1C22140}" type="presParOf" srcId="{1A323C3E-5ADA-4BC3-BB02-7EED1C742F27}" destId="{A161ECA5-9D53-4DBA-844E-86E13FCB6FA5}" srcOrd="2" destOrd="0" presId="urn:microsoft.com/office/officeart/2005/8/layout/hList6"/>
    <dgm:cxn modelId="{2828CD29-FFD1-482A-9DF5-C113E0442B71}" type="presParOf" srcId="{1A323C3E-5ADA-4BC3-BB02-7EED1C742F27}" destId="{0CE96004-98CB-4693-A3D5-62AA96B47916}" srcOrd="3" destOrd="0" presId="urn:microsoft.com/office/officeart/2005/8/layout/hList6"/>
    <dgm:cxn modelId="{3E066C3E-9527-461B-9A16-015FB2E12170}" type="presParOf" srcId="{1A323C3E-5ADA-4BC3-BB02-7EED1C742F27}" destId="{DE145F44-F4BF-44F8-828C-7076DF39FEB7}" srcOrd="4" destOrd="0" presId="urn:microsoft.com/office/officeart/2005/8/layout/hList6"/>
    <dgm:cxn modelId="{D826D652-A5D2-44F3-9D4C-39C079AC53FD}" type="presParOf" srcId="{1A323C3E-5ADA-4BC3-BB02-7EED1C742F27}" destId="{D9853512-347A-41AE-A8DE-DC93811D9978}" srcOrd="5" destOrd="0" presId="urn:microsoft.com/office/officeart/2005/8/layout/hList6"/>
    <dgm:cxn modelId="{D10409A3-73F8-4681-9CB8-BB1F2AD09652}" type="presParOf" srcId="{1A323C3E-5ADA-4BC3-BB02-7EED1C742F27}" destId="{F7638536-9409-4B34-A7D0-45122E252C7B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8F7A0-C3C2-49E1-978C-99CD34A3126D}">
      <dsp:nvSpPr>
        <dsp:cNvPr id="0" name=""/>
        <dsp:cNvSpPr/>
      </dsp:nvSpPr>
      <dsp:spPr>
        <a:xfrm>
          <a:off x="0" y="54259"/>
          <a:ext cx="7992888" cy="109980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•	</a:t>
          </a:r>
          <a:r>
            <a:rPr lang="ru-RU" sz="2000" b="1" kern="1200" dirty="0" smtClean="0"/>
            <a:t>формировать у родителей умение организовывать совместную 	творческую деятельность с детьми дошкольного возраста;</a:t>
          </a:r>
          <a:endParaRPr lang="ru-RU" sz="2000" kern="1200" dirty="0"/>
        </a:p>
      </dsp:txBody>
      <dsp:txXfrm>
        <a:off x="53688" y="107947"/>
        <a:ext cx="7885512" cy="992424"/>
      </dsp:txXfrm>
    </dsp:sp>
    <dsp:sp modelId="{E5F0BCC5-ABB7-4A3D-B52B-B51D1B63047E}">
      <dsp:nvSpPr>
        <dsp:cNvPr id="0" name=""/>
        <dsp:cNvSpPr/>
      </dsp:nvSpPr>
      <dsp:spPr>
        <a:xfrm>
          <a:off x="0" y="1211659"/>
          <a:ext cx="7992888" cy="109980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•	познакомить родителей с нетрадиционными техниками  	рисования, стимулировать их совместное творчество с детьми 	дома;</a:t>
          </a:r>
          <a:endParaRPr lang="ru-RU" sz="2000" kern="1200" dirty="0"/>
        </a:p>
      </dsp:txBody>
      <dsp:txXfrm>
        <a:off x="53688" y="1265347"/>
        <a:ext cx="7885512" cy="992424"/>
      </dsp:txXfrm>
    </dsp:sp>
    <dsp:sp modelId="{D4703C26-AA3A-4F3D-A39C-112FE097AA85}">
      <dsp:nvSpPr>
        <dsp:cNvPr id="0" name=""/>
        <dsp:cNvSpPr/>
      </dsp:nvSpPr>
      <dsp:spPr>
        <a:xfrm>
          <a:off x="0" y="2369060"/>
          <a:ext cx="7992888" cy="10998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•	развивать внутрисемейные связи, эмоциональное позитивное 	семейное  общение, умение находить общие интересы и 	занятия;</a:t>
          </a:r>
          <a:endParaRPr lang="ru-RU" sz="2000" kern="1200" dirty="0"/>
        </a:p>
      </dsp:txBody>
      <dsp:txXfrm>
        <a:off x="53688" y="2422748"/>
        <a:ext cx="7885512" cy="992424"/>
      </dsp:txXfrm>
    </dsp:sp>
    <dsp:sp modelId="{4ED7A151-A698-43C2-A8DC-AC2ABF2BFF67}">
      <dsp:nvSpPr>
        <dsp:cNvPr id="0" name=""/>
        <dsp:cNvSpPr/>
      </dsp:nvSpPr>
      <dsp:spPr>
        <a:xfrm>
          <a:off x="0" y="3526460"/>
          <a:ext cx="7992888" cy="109980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•	воспитывать уважение к результатам детского творчества.</a:t>
          </a:r>
          <a:endParaRPr lang="ru-RU" sz="2000" kern="1200" dirty="0"/>
        </a:p>
      </dsp:txBody>
      <dsp:txXfrm>
        <a:off x="53688" y="3580148"/>
        <a:ext cx="7885512" cy="992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5AE84-C16E-42E5-86BA-3B6E5A90C946}">
      <dsp:nvSpPr>
        <dsp:cNvPr id="0" name=""/>
        <dsp:cNvSpPr/>
      </dsp:nvSpPr>
      <dsp:spPr>
        <a:xfrm rot="16200000">
          <a:off x="-1500897" y="1502824"/>
          <a:ext cx="4896544" cy="1890895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0" rIns="8255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приятное времяпрепровождение (хорошая альтернатива мультикам и телефонам);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927" y="979309"/>
        <a:ext cx="1890895" cy="2937926"/>
      </dsp:txXfrm>
    </dsp:sp>
    <dsp:sp modelId="{A161ECA5-9D53-4DBA-844E-86E13FCB6FA5}">
      <dsp:nvSpPr>
        <dsp:cNvPr id="0" name=""/>
        <dsp:cNvSpPr/>
      </dsp:nvSpPr>
      <dsp:spPr>
        <a:xfrm rot="16200000">
          <a:off x="520943" y="1502824"/>
          <a:ext cx="4896544" cy="1890895"/>
        </a:xfrm>
        <a:prstGeom prst="flowChartManualOperati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2737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•совместная деятельность очень сближает и развивает обоих участников;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023767" y="979309"/>
        <a:ext cx="1890895" cy="2937926"/>
      </dsp:txXfrm>
    </dsp:sp>
    <dsp:sp modelId="{DE145F44-F4BF-44F8-828C-7076DF39FEB7}">
      <dsp:nvSpPr>
        <dsp:cNvPr id="0" name=""/>
        <dsp:cNvSpPr/>
      </dsp:nvSpPr>
      <dsp:spPr>
        <a:xfrm rot="16200000">
          <a:off x="2564528" y="1502824"/>
          <a:ext cx="4896544" cy="1890895"/>
        </a:xfrm>
        <a:prstGeom prst="flowChartManualOperati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2737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•</a:t>
          </a: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творчество – хороший способ воспитывать в ребенке черту характера – доводить дело до конца;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067352" y="979309"/>
        <a:ext cx="1890895" cy="2937926"/>
      </dsp:txXfrm>
    </dsp:sp>
    <dsp:sp modelId="{F7638536-9409-4B34-A7D0-45122E252C7B}">
      <dsp:nvSpPr>
        <dsp:cNvPr id="0" name=""/>
        <dsp:cNvSpPr/>
      </dsp:nvSpPr>
      <dsp:spPr>
        <a:xfrm rot="16200000">
          <a:off x="4597241" y="1502824"/>
          <a:ext cx="4896544" cy="1890895"/>
        </a:xfrm>
        <a:prstGeom prst="flowChartManualOperati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2737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•</a:t>
          </a: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чего-то нового дает ребенку ощущение собственной значимости (Я МОГУ! Я УМЕЮ!).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100065" y="979309"/>
        <a:ext cx="1890895" cy="2937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286-904C-4170-B4D4-24B223B066F3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EF19-AE08-4E67-87B2-7A644F56B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9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286-904C-4170-B4D4-24B223B066F3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EF19-AE08-4E67-87B2-7A644F56B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0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286-904C-4170-B4D4-24B223B066F3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EF19-AE08-4E67-87B2-7A644F56B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69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286-904C-4170-B4D4-24B223B066F3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EF19-AE08-4E67-87B2-7A644F56B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8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286-904C-4170-B4D4-24B223B066F3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EF19-AE08-4E67-87B2-7A644F56B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54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286-904C-4170-B4D4-24B223B066F3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EF19-AE08-4E67-87B2-7A644F56B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286-904C-4170-B4D4-24B223B066F3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EF19-AE08-4E67-87B2-7A644F56B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4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286-904C-4170-B4D4-24B223B066F3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EF19-AE08-4E67-87B2-7A644F56B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3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286-904C-4170-B4D4-24B223B066F3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EF19-AE08-4E67-87B2-7A644F56B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2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286-904C-4170-B4D4-24B223B066F3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EF19-AE08-4E67-87B2-7A644F56B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0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F286-904C-4170-B4D4-24B223B066F3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EF19-AE08-4E67-87B2-7A644F56B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59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CF286-904C-4170-B4D4-24B223B066F3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EEF19-AE08-4E67-87B2-7A644F56B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0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7.pn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jpe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745" y="-320675"/>
            <a:ext cx="10651490" cy="749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1"/>
            <a:ext cx="7772400" cy="93610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– детский сад № 9 муниципального образования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Щербиновский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станица Старощербиновская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7776864" cy="206308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АВТОРСКОЕ ДИДАКТИЧЕСКОЕ ПОСОБИЕ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«ТВОРЧЕСКИЕ ИДЕИ ДЛЯ РОДИТЕЛЕЙ И ДЕТЕЙ СТАРШЕГО ДОШКОЛЬНОГО ВОЗРАСТА»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pPr algn="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Приходько Евгения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лександровна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308451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2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745" y="-320675"/>
            <a:ext cx="10651490" cy="749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родителей: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Xakep\Desktop\Screenshot_20220613-213915_WhatsAp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46" y="1124744"/>
            <a:ext cx="2514667" cy="3108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Xakep\Desktop\Screenshot_20220613-212954_WhatsAp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23773"/>
            <a:ext cx="2758773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Xakep\Desktop\Screenshot_20220613-210441_WhatsAp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27184"/>
            <a:ext cx="2374193" cy="2411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Xakep\Desktop\Screenshot_20220613-211540_WhatsAp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59977"/>
            <a:ext cx="2422699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Xakep\Desktop\ДО\Фото\арт студи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637" y="1618609"/>
            <a:ext cx="1715340" cy="1451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Xakep\Desktop\Screenshot_20220613-211637_WhatsAp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79120"/>
            <a:ext cx="2160269" cy="220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8531637" y="5220217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26" y="1124744"/>
            <a:ext cx="4333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5-конечная звезда 12"/>
          <p:cNvSpPr/>
          <p:nvPr/>
        </p:nvSpPr>
        <p:spPr>
          <a:xfrm>
            <a:off x="2188579" y="4318281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6011919" y="6021288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6059398" y="1258569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8263060" y="1618609"/>
            <a:ext cx="701428" cy="7255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1619671" y="5580256"/>
            <a:ext cx="748927" cy="8010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7914894" y="692696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1282138" y="478942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5-конечная звезда 19"/>
          <p:cNvSpPr/>
          <p:nvPr/>
        </p:nvSpPr>
        <p:spPr>
          <a:xfrm>
            <a:off x="3634860" y="5412921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11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745" y="-320675"/>
            <a:ext cx="10651490" cy="749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519" y="4005064"/>
            <a:ext cx="648072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успехов!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Xakep\Desktop\ДО\Фото\арт студ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500306"/>
            <a:ext cx="3494065" cy="295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0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745" y="-320675"/>
            <a:ext cx="10651490" cy="749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поддержать юного художника, чтобы он не потерял интерес к работе после первой неудачи!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Xakep\Desktop\ДО\книжка для родителей\20220610_1635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8593" y="2051847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Xakep\Desktop\ДО\книжка для родителей\20220610_1509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11576" y="2613360"/>
            <a:ext cx="4420095" cy="3315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3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745" y="-320675"/>
            <a:ext cx="10651490" cy="749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056784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возникла идея создать авторское пособие?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Xakep\Desktop\ДО\книжка для родителей\IMG-20220516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50" y="1268760"/>
            <a:ext cx="3511236" cy="4678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Xakep\Desktop\ДО\книжка для родителей\IMG-20220516-WA0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57" y="1844824"/>
            <a:ext cx="3566625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Xakep\Desktop\ДО\Фото\арт студи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6672"/>
            <a:ext cx="1080120" cy="9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745" y="-320675"/>
            <a:ext cx="10651490" cy="749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548680"/>
            <a:ext cx="2664296" cy="113538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88529722"/>
              </p:ext>
            </p:extLst>
          </p:nvPr>
        </p:nvGraphicFramePr>
        <p:xfrm>
          <a:off x="971600" y="1988840"/>
          <a:ext cx="79928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C:\Users\Xakep\Desktop\ДО\Фото\арт студия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262" y="260648"/>
            <a:ext cx="195779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745" y="-320675"/>
            <a:ext cx="10651490" cy="749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Авторское пособие включает в себя творческие идеи и стихотворения по названию месяца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Xakep\Desktop\ДО\книжка для родителей\20220612_1347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23"/>
          <a:stretch/>
        </p:blipFill>
        <p:spPr bwMode="auto">
          <a:xfrm>
            <a:off x="1043608" y="1484784"/>
            <a:ext cx="3671149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Xakep\Desktop\ДО\книжка для родителей\20220612_1348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297" y="3933056"/>
            <a:ext cx="3816424" cy="2741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Xakep\Desktop\ДО\книжка для родителей\20220612_13481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8" b="7408"/>
          <a:stretch/>
        </p:blipFill>
        <p:spPr bwMode="auto">
          <a:xfrm>
            <a:off x="5076056" y="1484784"/>
            <a:ext cx="3466242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5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4745" y="-320675"/>
            <a:ext cx="10651490" cy="749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5472608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художественные техники рисования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94642"/>
            <a:ext cx="3168352" cy="4746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6"/>
          <a:stretch/>
        </p:blipFill>
        <p:spPr bwMode="auto">
          <a:xfrm>
            <a:off x="4621943" y="1700808"/>
            <a:ext cx="3600400" cy="226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Xakep\Desktop\ДО\Фото\арт студия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161730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Xakep\Desktop\книжка для родителей\кк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70"/>
          <a:stretch/>
        </p:blipFill>
        <p:spPr bwMode="auto">
          <a:xfrm rot="5400000">
            <a:off x="6226948" y="3248895"/>
            <a:ext cx="2270215" cy="370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31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120" y="-464814"/>
            <a:ext cx="10651490" cy="749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99392"/>
            <a:ext cx="7283152" cy="1930226"/>
          </a:xfrm>
        </p:spPr>
        <p:txBody>
          <a:bodyPr>
            <a:normAutofit/>
          </a:bodyPr>
          <a:lstStyle/>
          <a:p>
            <a:pPr algn="just"/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творческая работа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большая возможность понять внутренний мир мечтаний, фантазий и проблем своего ребенка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Xakep\Desktop\ДО\книжка для родителей\IMG-20220522-WA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13685"/>
            <a:ext cx="2711636" cy="3615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Xakep\Desktop\ДО\книжка для родителей\IMG-20220518-WA0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13685"/>
            <a:ext cx="2843808" cy="3789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Xakep\Desktop\ДО\книжка для родителей\IMG-20220504-WA00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t="16087" r="4667"/>
          <a:stretch/>
        </p:blipFill>
        <p:spPr bwMode="auto">
          <a:xfrm>
            <a:off x="3419872" y="4221088"/>
            <a:ext cx="3206872" cy="2249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Xakep\Desktop\ДО\Фото\арт студи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4540"/>
            <a:ext cx="161730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8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250" y="-464814"/>
            <a:ext cx="10651490" cy="749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9" b="8703"/>
          <a:stretch/>
        </p:blipFill>
        <p:spPr bwMode="auto">
          <a:xfrm>
            <a:off x="6012160" y="3007173"/>
            <a:ext cx="2998354" cy="3345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75" b="23797"/>
          <a:stretch/>
        </p:blipFill>
        <p:spPr bwMode="auto">
          <a:xfrm>
            <a:off x="6228664" y="159742"/>
            <a:ext cx="2133297" cy="2633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Xakep\Desktop\ДО\Фото\арт студия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55" y="2561443"/>
            <a:ext cx="161730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Xakep\Desktop\ДО\книжка для родителей\20220610_16350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6377" r="9063"/>
          <a:stretch/>
        </p:blipFill>
        <p:spPr bwMode="auto">
          <a:xfrm>
            <a:off x="1405869" y="159742"/>
            <a:ext cx="3209934" cy="2877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Xakep\Desktop\ДО\книжка для родителей\20220610_15261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5" b="8566"/>
          <a:stretch/>
        </p:blipFill>
        <p:spPr bwMode="auto">
          <a:xfrm rot="5400000">
            <a:off x="1442510" y="3644619"/>
            <a:ext cx="3168850" cy="2370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9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745" y="-320675"/>
            <a:ext cx="10651490" cy="749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1"/>
            <a:ext cx="7772400" cy="11521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творчество может быть полезно для родителей: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15105594"/>
              </p:ext>
            </p:extLst>
          </p:nvPr>
        </p:nvGraphicFramePr>
        <p:xfrm>
          <a:off x="899592" y="1484784"/>
          <a:ext cx="79928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16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153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дошкольное образовательное учреждение центр развития ребенка – детский сад № 9 муниципального образования Щербиновский район станица Старощербиновская</vt:lpstr>
      <vt:lpstr>Важно поддержать юного художника, чтобы он не потерял интерес к работе после первой неудачи!</vt:lpstr>
      <vt:lpstr>Почему возникла идея создать авторское пособие?</vt:lpstr>
      <vt:lpstr>Задачи:</vt:lpstr>
      <vt:lpstr>Авторское пособие включает в себя творческие идеи и стихотворения по названию месяца</vt:lpstr>
      <vt:lpstr>Нетрадиционные художественные техники рисования</vt:lpstr>
      <vt:lpstr>Совместная творческая работа – это большая возможность понять внутренний мир мечтаний, фантазий и проблем своего ребенка</vt:lpstr>
      <vt:lpstr>Презентация PowerPoint</vt:lpstr>
      <vt:lpstr>Чем творчество может быть полезно для родителей:</vt:lpstr>
      <vt:lpstr>Отзывы родителей:</vt:lpstr>
      <vt:lpstr>Творческих успехов!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Xakep</dc:creator>
  <cp:lastModifiedBy>Xakep</cp:lastModifiedBy>
  <cp:revision>22</cp:revision>
  <dcterms:created xsi:type="dcterms:W3CDTF">2022-06-06T18:13:04Z</dcterms:created>
  <dcterms:modified xsi:type="dcterms:W3CDTF">2022-06-13T18:58:29Z</dcterms:modified>
</cp:coreProperties>
</file>