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2009F-4CC7-4765-B362-7E9785B2BB2C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1A52-8989-44EB-B4E8-36E2356997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14752"/>
            <a:ext cx="8182004" cy="27007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Воспитатель : </a:t>
            </a:r>
            <a:r>
              <a:rPr lang="ru-RU" sz="2400" dirty="0" err="1" smtClean="0"/>
              <a:t>Вахламова</a:t>
            </a:r>
            <a:r>
              <a:rPr lang="ru-RU" sz="2400" dirty="0" smtClean="0"/>
              <a:t> С.А.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 353620 , Краснодарский край,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Станица Старощербиновская, ул. Тельман а 146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Телефон,факс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8(86151)7-78-38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kolokolchiki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/9@yandex/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// detsad9/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uo-moshr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026" name="Picture 2" descr="C:\Users\2022\Desktop\бумага\IMG-2025060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600475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4123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Муниципальное бюджетное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центр развития ребенка – детский сад № 9</a:t>
            </a:r>
            <a:br>
              <a:rPr lang="ru-RU" sz="2000" dirty="0" smtClean="0"/>
            </a:br>
            <a:r>
              <a:rPr lang="ru-RU" sz="2000" dirty="0" smtClean="0"/>
              <a:t>муниципального образования  </a:t>
            </a:r>
            <a:r>
              <a:rPr lang="ru-RU" sz="2000" dirty="0" err="1" smtClean="0"/>
              <a:t>Щербиновский</a:t>
            </a:r>
            <a:r>
              <a:rPr lang="ru-RU" sz="2000" dirty="0" smtClean="0"/>
              <a:t> район</a:t>
            </a:r>
            <a:br>
              <a:rPr lang="ru-RU" sz="2000" dirty="0" smtClean="0"/>
            </a:br>
            <a:r>
              <a:rPr lang="ru-RU" sz="2000" dirty="0" smtClean="0"/>
              <a:t>станица Старощербиновская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428868"/>
            <a:ext cx="732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 Проектная деятельность с детьми старшей группы</a:t>
            </a:r>
          </a:p>
          <a:p>
            <a:pPr algn="ctr"/>
            <a:r>
              <a:rPr lang="ru-RU" sz="2400" dirty="0" smtClean="0"/>
              <a:t> «Волшебный мир бумаги»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2022\Desktop\бумага\IMG_20250604_091647_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643338" cy="48375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85728"/>
            <a:ext cx="4076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Лотос-план</a:t>
            </a:r>
            <a:endParaRPr lang="ru-RU" sz="4800" dirty="0"/>
          </a:p>
        </p:txBody>
      </p:sp>
      <p:pic>
        <p:nvPicPr>
          <p:cNvPr id="2055" name="Picture 7" descr="C:\Users\2022\Desktop\бумага\IMG_20250604_091706_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22814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022\Desktop\бумага\IMG_20250715_162251_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43272" cy="4173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928670"/>
            <a:ext cx="5648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      </a:t>
            </a:r>
            <a:r>
              <a:rPr lang="ru-RU" sz="4400" dirty="0" smtClean="0">
                <a:solidFill>
                  <a:srgbClr val="FF0000"/>
                </a:solidFill>
              </a:rPr>
              <a:t>Опыты с бумагой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" name="Picture 3" descr="C:\Users\2022\Desktop\IMG_20250814_154621_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340" y="2285992"/>
            <a:ext cx="3102591" cy="411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22\Desktop\IMG_20250814_154833_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857520" cy="4429156"/>
          </a:xfrm>
          <a:prstGeom prst="rect">
            <a:avLst/>
          </a:prstGeom>
          <a:noFill/>
        </p:spPr>
      </p:pic>
      <p:pic>
        <p:nvPicPr>
          <p:cNvPr id="2051" name="Picture 3" descr="C:\Users\2022\Desktop\IMG_20250724_154920_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290"/>
            <a:ext cx="2786082" cy="4286280"/>
          </a:xfrm>
          <a:prstGeom prst="rect">
            <a:avLst/>
          </a:prstGeom>
          <a:noFill/>
        </p:spPr>
      </p:pic>
      <p:pic>
        <p:nvPicPr>
          <p:cNvPr id="2052" name="Picture 4" descr="C:\Users\2022\Desktop\IMG_20250604_083812_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1109" y="2285992"/>
            <a:ext cx="3072891" cy="4219578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428596" y="571480"/>
            <a:ext cx="2428892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ИГРЫ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857620" y="4857760"/>
            <a:ext cx="1643074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072198" y="571480"/>
            <a:ext cx="2571768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БУМАГОЙ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2\Desktop\IMG_20250718_155113_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226093" cy="4638677"/>
          </a:xfrm>
          <a:prstGeom prst="rect">
            <a:avLst/>
          </a:prstGeom>
          <a:noFill/>
        </p:spPr>
      </p:pic>
      <p:pic>
        <p:nvPicPr>
          <p:cNvPr id="1027" name="Picture 3" descr="C:\Users\2022\Desktop\IMG_20250716_155717_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85860"/>
            <a:ext cx="3445000" cy="4643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2462" y="428604"/>
            <a:ext cx="5000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ПОДЕЛКИ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ИЗ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БУМАГИ</a:t>
            </a:r>
            <a:r>
              <a:rPr lang="ru-RU" sz="2400" dirty="0" smtClean="0"/>
              <a:t>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22\Desktop\IMG_20250715_162501_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43050"/>
            <a:ext cx="3643337" cy="4638677"/>
          </a:xfrm>
          <a:prstGeom prst="rect">
            <a:avLst/>
          </a:prstGeom>
          <a:noFill/>
        </p:spPr>
      </p:pic>
      <p:pic>
        <p:nvPicPr>
          <p:cNvPr id="2051" name="Picture 3" descr="C:\Users\2022\Desktop\IMG_20250805_083649_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3437795" cy="4562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000108"/>
            <a:ext cx="7183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ВОЛШЕБНЫЙ МИР БУМАГИ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2\Desktop\IMG_20250731_155155_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172265" cy="4929222"/>
          </a:xfrm>
          <a:prstGeom prst="rect">
            <a:avLst/>
          </a:prstGeom>
          <a:noFill/>
        </p:spPr>
      </p:pic>
      <p:pic>
        <p:nvPicPr>
          <p:cNvPr id="1027" name="Picture 3" descr="C:\Users\2022\Desktop\IMG_20250731_155206_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279921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1714488"/>
            <a:ext cx="571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ПРИГЛАШЕНИЕ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6143645"/>
            <a:ext cx="302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НА      ВЫСТАВКУ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22\Desktop\IMG_20250805_090157_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495235" cy="4638677"/>
          </a:xfrm>
          <a:prstGeom prst="rect">
            <a:avLst/>
          </a:prstGeom>
          <a:noFill/>
        </p:spPr>
      </p:pic>
      <p:pic>
        <p:nvPicPr>
          <p:cNvPr id="2051" name="Picture 3" descr="C:\Users\2022\Desktop\IMG_20250805_090002_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068739" cy="578168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71472" y="0"/>
            <a:ext cx="3357586" cy="1428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ВЫСТАВКА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73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2022</dc:creator>
  <cp:lastModifiedBy>2022</cp:lastModifiedBy>
  <cp:revision>32</cp:revision>
  <dcterms:created xsi:type="dcterms:W3CDTF">2025-08-06T17:19:49Z</dcterms:created>
  <dcterms:modified xsi:type="dcterms:W3CDTF">2025-08-17T16:03:16Z</dcterms:modified>
</cp:coreProperties>
</file>