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7" r:id="rId2"/>
    <p:sldId id="272" r:id="rId3"/>
    <p:sldId id="268" r:id="rId4"/>
    <p:sldId id="258" r:id="rId5"/>
    <p:sldId id="263" r:id="rId6"/>
    <p:sldId id="273" r:id="rId7"/>
    <p:sldId id="269" r:id="rId8"/>
    <p:sldId id="266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135E0-2523-4FE5-8ECF-7CCD01F31C1E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FDD57-5679-48CC-BF7A-663360930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044A7F-A6FB-4FAA-ACFD-E7EDBD179C0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EE5C9D-D316-4B95-9396-294B10543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7330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МУНИЦИПАЛЬНОЕ АВТОНОМНОЕ ДОШКОЛЬНОЕ ОБРАЗОВАТЕЛЬНОЕ УЧРЕЖДЕНИЕ № 52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uk-UA" sz="60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uk-UA" sz="6000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5200" b="1" dirty="0" smtClean="0">
              <a:solidFill>
                <a:schemeClr val="accent1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5200" b="1" dirty="0" smtClean="0">
              <a:solidFill>
                <a:schemeClr val="accent1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5200" b="1" dirty="0">
              <a:solidFill>
                <a:schemeClr val="accent1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5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Использование  элементов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5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Активного </a:t>
            </a:r>
            <a:endParaRPr lang="uk-UA" sz="5800" b="1" dirty="0" smtClean="0">
              <a:solidFill>
                <a:schemeClr val="accent1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5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слушания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5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5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 взаимодествии с </a:t>
            </a:r>
            <a:r>
              <a:rPr lang="uk-UA" sz="5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детьми дошкольного  возраста и их родителями</a:t>
            </a:r>
            <a:endParaRPr lang="uk-UA" sz="5800" b="1" dirty="0" smtClean="0">
              <a:solidFill>
                <a:schemeClr val="accent1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r">
              <a:buNone/>
            </a:pPr>
            <a:endParaRPr lang="uk-UA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r">
              <a:buNone/>
            </a:pPr>
            <a:endParaRPr lang="uk-UA" sz="1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sz="25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Педагог-психолог МАДОУ № 52</a:t>
            </a:r>
          </a:p>
          <a:p>
            <a:pPr marL="0" indent="0" algn="r">
              <a:buNone/>
            </a:pPr>
            <a:r>
              <a:rPr lang="uk-UA" sz="2500" dirty="0" err="1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Сопрунова</a:t>
            </a:r>
            <a:r>
              <a:rPr lang="uk-UA" sz="25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Е.А.</a:t>
            </a:r>
            <a:endParaRPr lang="ru-RU" sz="2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1757602" cy="2402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802533"/>
            <a:ext cx="3609975" cy="2362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295400"/>
            <a:ext cx="1716912" cy="15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76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3505200"/>
          </a:xfrm>
        </p:spPr>
        <p:txBody>
          <a:bodyPr/>
          <a:lstStyle/>
          <a:p>
            <a:pPr algn="l"/>
            <a:r>
              <a:rPr lang="ru-RU" sz="6000" b="1" i="1" dirty="0" smtClean="0"/>
              <a:t>Спасибо за внимание !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xmlns="" val="134434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Активное слушание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33411"/>
            <a:ext cx="4067944" cy="28803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слушание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подразумевает под собой взаимодействие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участников беседы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 есть не только говорящего, но и слушающего.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27984" y="1233411"/>
            <a:ext cx="4499992" cy="55739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Данная методика позволяет не только полноценно усваивать получаемую информацию, но также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предотвращает неверную интерпретацию сказанного и ошибки во время беседы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помощью активного слушания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можно направлять беседу в необходимое русло и развивать ее.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Image result for активное слушание приме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87" y="4293096"/>
            <a:ext cx="3600400" cy="23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01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возник этот метод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метода активного слушанья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ввела технику активного слушания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094" y="2314574"/>
            <a:ext cx="4571999" cy="3429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95574"/>
            <a:ext cx="3984832" cy="3048000"/>
          </a:xfrm>
        </p:spPr>
      </p:pic>
    </p:spTree>
    <p:extLst>
      <p:ext uri="{BB962C8B-B14F-4D97-AF65-F5344CB8AC3E}">
        <p14:creationId xmlns:p14="http://schemas.microsoft.com/office/powerpoint/2010/main" xmlns="" val="222886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Приемы активного слушания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254888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слушание довольно часто называют также вдумчивым. На сегодняшний день это самый эффективный метод усвоения получаемой информации не только в психотерапии, но также и в повседневности.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Image result for активное слуш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2320"/>
            <a:ext cx="4104456" cy="296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13689"/>
            <a:ext cx="35147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858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Примеры применения активного слушания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Действительно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 активное слушание является полезным навыком в повседневной жизни для каждого человека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Конечно, это зависит от его социальных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интересов и позиций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Тем не менее, можно привести различные примеры применения активного слушания.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Насколько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 применимо в воспитательных целях.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идет о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непосредственном умении общения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ребенком или родителем,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налаживания доверительных отношений, что позволит проще влиять на малыша, решать различные конфликтные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 с родителем.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Особенность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активного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заключается в том,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дети и родители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гораздо более требовательны в плане внимания к себе.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02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cs typeface="Times New Roman" pitchFamily="18" charset="0"/>
              </a:rPr>
              <a:t>Специалисты выделяют следующие приемы активного слушания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Постановка паузы;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Уточнение;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 и развитие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мысли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2600"/>
            <a:ext cx="3026114" cy="232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871468" cy="18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7309073" cy="187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327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активного слушания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Доброжелательный настрой. Спокойно реагируйте на все, что говорит собеседник. Никаких личных оценок и замечаний к сказанному.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 устраивайте расспросы. Стройте предложения в утвердительной форме.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Делайте паузу. Давайте собеседнику время подумать.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4.Не бойтесь делать ошибочные предположения насчет испытываемых собеседником чувств. Если что не так , собеседник поправит вас.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Зрительный контакт: глаза собеседников находятся на одном уровне.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78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i="1" u="sng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слушание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слушание с правильной внутренней и внешней активностью.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 помогает установить контакт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расположить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себе собеседника, понять его точку зрения - и при необходимости повернуть ее в нужную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сторону.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 собеседника как следует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непростое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fontAlgn="base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слушать, не перебивая - для многих непростая задача, а слушать так, чтобы собеседнику хотелось делиться с вами своими мыслями и чувствами - тем более важно.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 - работа, и работа больше даже не ума, а души.</a:t>
            </a:r>
          </a:p>
          <a:p>
            <a:pPr algn="just" fontAlgn="base"/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на волне собеседника, не отвлекаясь на "свое", погружать себя в чувства собеседника и позитивно отзываться на них, продолжая держать именно собеседника в центре беседы - это искусство активного слушания.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83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19800"/>
          </a:xfrm>
        </p:spPr>
        <p:txBody>
          <a:bodyPr/>
          <a:lstStyle/>
          <a:p>
            <a:r>
              <a:rPr lang="ru-RU" sz="4400" dirty="0" smtClean="0"/>
              <a:t>«Самая большая роскошь – это роскошь человеческого общения. </a:t>
            </a:r>
            <a:br>
              <a:rPr lang="ru-RU" sz="4400" dirty="0" smtClean="0"/>
            </a:br>
            <a:r>
              <a:rPr lang="ru-RU" sz="4400" dirty="0" smtClean="0"/>
              <a:t>Без умения слушать и слышать полноценное общение не возможно».</a:t>
            </a:r>
            <a:br>
              <a:rPr lang="ru-RU" sz="4400" dirty="0" smtClean="0"/>
            </a:br>
            <a:r>
              <a:rPr lang="ru-RU" sz="4400" dirty="0" smtClean="0"/>
              <a:t>                            </a:t>
            </a:r>
            <a:r>
              <a:rPr lang="ru-RU" sz="2800" dirty="0" smtClean="0"/>
              <a:t>Антуан Сент-Экзюпери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90637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302</TotalTime>
  <Words>350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  МУНИЦИПАЛЬНОЕ АВТОНОМНОЕ ДОШКОЛЬНОЕ ОБРАЗОВАТЕЛЬНОЕ УЧРЕЖДЕНИЕ № 52</vt:lpstr>
      <vt:lpstr>Активное слушание</vt:lpstr>
      <vt:lpstr>Откуда возник этот метод</vt:lpstr>
      <vt:lpstr>Приемы активного слушания </vt:lpstr>
      <vt:lpstr>Примеры применения активного слушания </vt:lpstr>
      <vt:lpstr>Специалисты выделяют следующие приемы активного слушания:</vt:lpstr>
      <vt:lpstr>Правила активного слушания</vt:lpstr>
      <vt:lpstr>Вывод:</vt:lpstr>
      <vt:lpstr>«Самая большая роскошь – это роскошь человеческого общения.  Без умения слушать и слышать полноценное общение не возможно».                             Антуан Сент-Экзюпери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активного слушания</dc:title>
  <dc:creator>Katya</dc:creator>
  <cp:lastModifiedBy>qwertyuio</cp:lastModifiedBy>
  <cp:revision>29</cp:revision>
  <dcterms:created xsi:type="dcterms:W3CDTF">2016-03-21T20:24:46Z</dcterms:created>
  <dcterms:modified xsi:type="dcterms:W3CDTF">2024-05-21T18:24:06Z</dcterms:modified>
</cp:coreProperties>
</file>