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330" r:id="rId3"/>
    <p:sldId id="352" r:id="rId4"/>
    <p:sldId id="271" r:id="rId5"/>
    <p:sldId id="354" r:id="rId6"/>
    <p:sldId id="356" r:id="rId7"/>
    <p:sldId id="353" r:id="rId8"/>
    <p:sldId id="331" r:id="rId9"/>
    <p:sldId id="343" r:id="rId10"/>
    <p:sldId id="333" r:id="rId11"/>
    <p:sldId id="332" r:id="rId12"/>
    <p:sldId id="355" r:id="rId13"/>
    <p:sldId id="357" r:id="rId14"/>
    <p:sldId id="334" r:id="rId15"/>
    <p:sldId id="335" r:id="rId16"/>
    <p:sldId id="337" r:id="rId17"/>
    <p:sldId id="342" r:id="rId18"/>
    <p:sldId id="358" r:id="rId19"/>
    <p:sldId id="336" r:id="rId20"/>
    <p:sldId id="338" r:id="rId21"/>
    <p:sldId id="359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63A82"/>
    <a:srgbClr val="5525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050" autoAdjust="0"/>
  </p:normalViewPr>
  <p:slideViewPr>
    <p:cSldViewPr>
      <p:cViewPr varScale="1">
        <p:scale>
          <a:sx n="83" d="100"/>
          <a:sy n="83" d="100"/>
        </p:scale>
        <p:origin x="-1426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6" y="5052547"/>
            <a:ext cx="5637011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DA019-65A6-4BBA-AB60-127BDA105592}" type="datetimeFigureOut">
              <a:rPr lang="ru-RU" smtClean="0"/>
              <a:t>09.02.2026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A53F6-8213-4674-97D4-55FAB067E50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3" y="3132292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DA019-65A6-4BBA-AB60-127BDA105592}" type="datetimeFigureOut">
              <a:rPr lang="ru-RU" smtClean="0"/>
              <a:t>09.02.2026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A53F6-8213-4674-97D4-55FAB067E50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9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5" y="731521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DA019-65A6-4BBA-AB60-127BDA105592}" type="datetimeFigureOut">
              <a:rPr lang="ru-RU" smtClean="0"/>
              <a:t>09.02.2026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A53F6-8213-4674-97D4-55FAB067E50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5D04F-A2A4-4DDC-BFE4-CD4D799D21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09.02.2026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5879B-134E-48F8-80A5-800665FD128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337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5D04F-A2A4-4DDC-BFE4-CD4D799D21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09.02.2026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5879B-134E-48F8-80A5-800665FD128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0593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2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5D04F-A2A4-4DDC-BFE4-CD4D799D21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09.02.2026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5879B-134E-48F8-80A5-800665FD128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1157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42903" y="2133601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505203" y="2133601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5D04F-A2A4-4DDC-BFE4-CD4D799D21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09.02.2026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5879B-134E-48F8-80A5-800665FD128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1360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5D04F-A2A4-4DDC-BFE4-CD4D799D21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09.02.2026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5879B-134E-48F8-80A5-800665FD128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2953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5D04F-A2A4-4DDC-BFE4-CD4D799D21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09.02.2026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5879B-134E-48F8-80A5-800665FD128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1859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5D04F-A2A4-4DDC-BFE4-CD4D799D21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09.02.2026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5879B-134E-48F8-80A5-800665FD128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6955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8" y="273057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9" y="1435107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5D04F-A2A4-4DDC-BFE4-CD4D799D21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09.02.2026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5879B-134E-48F8-80A5-800665FD128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898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DA019-65A6-4BBA-AB60-127BDA105592}" type="datetimeFigureOut">
              <a:rPr lang="ru-RU" smtClean="0"/>
              <a:t>09.02.2026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A53F6-8213-4674-97D4-55FAB067E50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5D04F-A2A4-4DDC-BFE4-CD4D799D21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09.02.2026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5879B-134E-48F8-80A5-800665FD128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8109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5D04F-A2A4-4DDC-BFE4-CD4D799D21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09.02.2026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5879B-134E-48F8-80A5-800665FD128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0379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49" y="366713"/>
            <a:ext cx="1543051" cy="78009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9" y="366713"/>
            <a:ext cx="4476751" cy="78009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5D04F-A2A4-4DDC-BFE4-CD4D799D21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09.02.2026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5879B-134E-48F8-80A5-800665FD128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598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6" y="2172648"/>
            <a:ext cx="5966667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9" y="4607512"/>
            <a:ext cx="5970495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DA019-65A6-4BBA-AB60-127BDA105592}" type="datetimeFigureOut">
              <a:rPr lang="ru-RU" smtClean="0"/>
              <a:t>09.02.2026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A53F6-8213-4674-97D4-55FAB067E50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DA019-65A6-4BBA-AB60-127BDA105592}" type="datetimeFigureOut">
              <a:rPr lang="ru-RU" smtClean="0"/>
              <a:t>09.02.2026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A53F6-8213-4674-97D4-55FAB067E50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3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DA019-65A6-4BBA-AB60-127BDA105592}" type="datetimeFigureOut">
              <a:rPr lang="ru-RU" smtClean="0"/>
              <a:t>09.02.2026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A53F6-8213-4674-97D4-55FAB067E50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DA019-65A6-4BBA-AB60-127BDA105592}" type="datetimeFigureOut">
              <a:rPr lang="ru-RU" smtClean="0"/>
              <a:t>09.02.2026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A53F6-8213-4674-97D4-55FAB067E50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DA019-65A6-4BBA-AB60-127BDA105592}" type="datetimeFigureOut">
              <a:rPr lang="ru-RU" smtClean="0"/>
              <a:t>09.02.2026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A53F6-8213-4674-97D4-55FAB067E50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6" y="2209802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6" y="731521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6" y="3497803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DA019-65A6-4BBA-AB60-127BDA105592}" type="datetimeFigureOut">
              <a:rPr lang="ru-RU" smtClean="0"/>
              <a:t>09.02.2026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A53F6-8213-4674-97D4-55FAB067E50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8" y="1010488"/>
            <a:ext cx="369411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DA019-65A6-4BBA-AB60-127BDA105592}" type="datetimeFigureOut">
              <a:rPr lang="ru-RU" smtClean="0"/>
              <a:t>09.02.2026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A53F6-8213-4674-97D4-55FAB067E50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9" y="4464421"/>
            <a:ext cx="6383539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91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2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72DA019-65A6-4BBA-AB60-127BDA105592}" type="datetimeFigureOut">
              <a:rPr lang="ru-RU" smtClean="0"/>
              <a:t>09.02.2026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2" y="6172202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2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43A53F6-8213-4674-97D4-55FAB067E50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7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C5D04F-A2A4-4DDC-BFE4-CD4D799D21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09.02.2026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7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25879B-134E-48F8-80A5-800665FD128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801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8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20.jpeg"/><Relationship Id="rId7" Type="http://schemas.openxmlformats.org/officeDocument/2006/relationships/image" Target="../media/image2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0.wdp"/><Relationship Id="rId5" Type="http://schemas.openxmlformats.org/officeDocument/2006/relationships/image" Target="../media/image21.jpeg"/><Relationship Id="rId4" Type="http://schemas.microsoft.com/office/2007/relationships/hdphoto" Target="../media/hdphoto9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microsoft.com/office/2007/relationships/hdphoto" Target="../media/hdphoto14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microsoft.com/office/2007/relationships/hdphoto" Target="../media/hdphoto1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5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microsoft.com/office/2007/relationships/hdphoto" Target="../media/hdphoto16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7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13.jpe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microsoft.com/office/2007/relationships/hdphoto" Target="../media/hdphoto5.wdp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0815" y="-467448"/>
            <a:ext cx="9756576" cy="7317432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899592" y="476672"/>
            <a:ext cx="8064896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Муниципальное автономное дошкольное образовательное учреждение муниципального образования Динской район «Детский сад  № 37»</a:t>
            </a:r>
            <a:endParaRPr lang="ru-RU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52" y="1173361"/>
            <a:ext cx="3564397" cy="47525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3779912" y="1052736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«Реализация  педагогической технологии «Обучение в движении» в </a:t>
            </a:r>
            <a:r>
              <a:rPr lang="ru-RU" sz="3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игре </a:t>
            </a:r>
            <a:r>
              <a:rPr lang="ru-RU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своими руками «Математические классики»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97009" y="5365134"/>
            <a:ext cx="6768752" cy="423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 smtClean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Воспитатель Семенова А.А.</a:t>
            </a:r>
            <a:endParaRPr lang="ru-RU" sz="20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18645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76523" cy="69573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23" t="6866" r="4534" b="11266"/>
          <a:stretch/>
        </p:blipFill>
        <p:spPr>
          <a:xfrm>
            <a:off x="2339752" y="278563"/>
            <a:ext cx="5045160" cy="64002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503216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76523" cy="695739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62339"/>
            <a:ext cx="4824536" cy="64327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272551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76523" cy="695739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30" y="408703"/>
            <a:ext cx="8557659" cy="61886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95803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4" y="0"/>
            <a:ext cx="9276523" cy="695739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56" t="2133" r="32400" b="27067"/>
          <a:stretch/>
        </p:blipFill>
        <p:spPr>
          <a:xfrm>
            <a:off x="179512" y="764704"/>
            <a:ext cx="3206801" cy="52882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600"/>
          <a:stretch/>
        </p:blipFill>
        <p:spPr>
          <a:xfrm>
            <a:off x="3275855" y="1268760"/>
            <a:ext cx="5757205" cy="54040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8666" b="10533"/>
          <a:stretch/>
        </p:blipFill>
        <p:spPr>
          <a:xfrm>
            <a:off x="3203848" y="266726"/>
            <a:ext cx="2592288" cy="43350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503216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76523" cy="69573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00" t="4133" r="8700" b="3600"/>
          <a:stretch/>
        </p:blipFill>
        <p:spPr>
          <a:xfrm>
            <a:off x="1188800" y="192683"/>
            <a:ext cx="7160848" cy="65720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503216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76523" cy="69573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267" r="29022"/>
          <a:stretch/>
        </p:blipFill>
        <p:spPr>
          <a:xfrm>
            <a:off x="2000250" y="203997"/>
            <a:ext cx="4803998" cy="66540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" t="20744" r="69380" b="56357"/>
          <a:stretch/>
        </p:blipFill>
        <p:spPr bwMode="auto">
          <a:xfrm>
            <a:off x="66268" y="2419928"/>
            <a:ext cx="1959166" cy="22221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410" t="31886" r="2676" b="47076"/>
          <a:stretch/>
        </p:blipFill>
        <p:spPr>
          <a:xfrm>
            <a:off x="7031467" y="1988839"/>
            <a:ext cx="2099909" cy="21886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03216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76523" cy="695739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16" y="592136"/>
            <a:ext cx="8028384" cy="60212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503216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76523" cy="69573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468" y="132512"/>
            <a:ext cx="51435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6640">
            <a:off x="3990984" y="997657"/>
            <a:ext cx="3240541" cy="49620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76265"/>
            <a:ext cx="3559761" cy="26698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27" r="10719"/>
          <a:stretch/>
        </p:blipFill>
        <p:spPr>
          <a:xfrm rot="16039067">
            <a:off x="164395" y="3130267"/>
            <a:ext cx="3803676" cy="35195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646910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76523" cy="695739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0" t="3467" r="3100" b="3467"/>
          <a:stretch/>
        </p:blipFill>
        <p:spPr>
          <a:xfrm>
            <a:off x="466344" y="237744"/>
            <a:ext cx="8394192" cy="63825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503216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" y="31984"/>
            <a:ext cx="9276523" cy="69573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48" t="3480" r="4976"/>
          <a:stretch/>
        </p:blipFill>
        <p:spPr>
          <a:xfrm rot="5400000">
            <a:off x="1267528" y="845748"/>
            <a:ext cx="6759864" cy="53285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503216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4" y="23968"/>
            <a:ext cx="9112043" cy="6834032"/>
          </a:xfrm>
          <a:prstGeom prst="rect">
            <a:avLst/>
          </a:prstGeom>
        </p:spPr>
      </p:pic>
      <p:pic>
        <p:nvPicPr>
          <p:cNvPr id="1026" name="Picture 2" descr="F:\Востановленное\1001-NTFS[BaseMFTScan]-[Files-238808;Folders-2377]\Аня\детский садик\работа\Старшая группа. 2023-2024\Новое. По Апрель 2025\IMG_20250331_12355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896" b="21524"/>
          <a:stretch/>
        </p:blipFill>
        <p:spPr bwMode="auto">
          <a:xfrm>
            <a:off x="347387" y="373585"/>
            <a:ext cx="8453695" cy="61347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685090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" y="31984"/>
            <a:ext cx="9276523" cy="695739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1680"/>
            <a:ext cx="51435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126729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4" y="23968"/>
            <a:ext cx="9112043" cy="68340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34"/>
          <a:stretch/>
        </p:blipFill>
        <p:spPr>
          <a:xfrm>
            <a:off x="179512" y="476672"/>
            <a:ext cx="4499781" cy="55446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1" b="36034"/>
          <a:stretch/>
        </p:blipFill>
        <p:spPr>
          <a:xfrm rot="248814">
            <a:off x="3696597" y="461852"/>
            <a:ext cx="5030483" cy="58440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958348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4" y="23968"/>
            <a:ext cx="9112043" cy="683403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96" y="217852"/>
            <a:ext cx="5167104" cy="38753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260" b="6850"/>
          <a:stretch/>
        </p:blipFill>
        <p:spPr>
          <a:xfrm>
            <a:off x="4866511" y="205386"/>
            <a:ext cx="3982193" cy="37727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39" y="3440984"/>
            <a:ext cx="4332995" cy="31454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840" y="3472794"/>
            <a:ext cx="4158992" cy="31192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942304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4" y="23968"/>
            <a:ext cx="9112043" cy="683403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2000"/>
          <a:stretch/>
        </p:blipFill>
        <p:spPr>
          <a:xfrm>
            <a:off x="224008" y="921558"/>
            <a:ext cx="8700453" cy="50388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981756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4" y="23968"/>
            <a:ext cx="9112043" cy="683403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010"/>
          <a:stretch/>
        </p:blipFill>
        <p:spPr>
          <a:xfrm>
            <a:off x="974952" y="476672"/>
            <a:ext cx="7198565" cy="61536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30146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76523" cy="69573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0" name="Picture 2" descr="F:\Востановленное\1001-NTFS[BaseMFTScan]-[Files-238808;Folders-2377]\Аня\детский садик\работа\Младшая группа 2025\Секрет И.З. 2025-2026\IMG_20251027_2323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015752"/>
            <a:ext cx="3694415" cy="49258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2051" name="Picture 3" descr="F:\Востановленное\1001-NTFS[BaseMFTScan]-[Files-238808;Folders-2377]\Аня\детский садик\работа\Младшая группа 2025\Секрет И.З. 2025-2026\IMG_20251023_23475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87" y="826600"/>
            <a:ext cx="3978143" cy="53041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503216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-99392"/>
            <a:ext cx="9276523" cy="69573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6" b="15391"/>
          <a:stretch/>
        </p:blipFill>
        <p:spPr>
          <a:xfrm>
            <a:off x="0" y="590384"/>
            <a:ext cx="5143500" cy="55778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22" t="11067" r="11423" b="22666"/>
          <a:stretch/>
        </p:blipFill>
        <p:spPr>
          <a:xfrm>
            <a:off x="3995936" y="390748"/>
            <a:ext cx="4607392" cy="57534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69840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76523" cy="69573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00" r="19900" b="11067"/>
          <a:stretch/>
        </p:blipFill>
        <p:spPr>
          <a:xfrm>
            <a:off x="1691680" y="320918"/>
            <a:ext cx="5688632" cy="63155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503216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2074</TotalTime>
  <Words>36</Words>
  <Application>Microsoft Office PowerPoint</Application>
  <PresentationFormat>Экран (4:3)</PresentationFormat>
  <Paragraphs>3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20</vt:i4>
      </vt:variant>
    </vt:vector>
  </HeadingPairs>
  <TitlesOfParts>
    <vt:vector size="22" baseType="lpstr">
      <vt:lpstr>Воздушный поток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Хозяин</dc:creator>
  <cp:lastModifiedBy>Anna</cp:lastModifiedBy>
  <cp:revision>158</cp:revision>
  <dcterms:created xsi:type="dcterms:W3CDTF">2019-03-28T19:27:33Z</dcterms:created>
  <dcterms:modified xsi:type="dcterms:W3CDTF">2026-02-09T20:43:36Z</dcterms:modified>
</cp:coreProperties>
</file>