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8" r:id="rId5"/>
    <p:sldId id="269" r:id="rId6"/>
    <p:sldId id="264" r:id="rId7"/>
    <p:sldId id="265" r:id="rId8"/>
    <p:sldId id="266" r:id="rId9"/>
    <p:sldId id="267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445624" cy="5472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 развития ребенка – детский сад № 9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чтению у дошкольников.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работы.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Учитель-логопед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Бондарь Н.П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высшая квалификационная категория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6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 smtClean="0"/>
              <a:t>Обмен книгами</a:t>
            </a:r>
            <a:br>
              <a:rPr lang="ru-RU" sz="3600" dirty="0" smtClean="0"/>
            </a:br>
            <a:r>
              <a:rPr lang="ru-RU" sz="3600" dirty="0" smtClean="0"/>
              <a:t>«Бери – приноси»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628800"/>
            <a:ext cx="4300389" cy="404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2330655"/>
            <a:ext cx="4020316" cy="3950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76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29600" cy="16002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31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5446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Чтение - развивает речь человека, делает ее правильной, четкой, понятной, образной, красивой.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Чтение - развивает душу человека, учит его сострадать, быть милосердным, чувствовать чужую боль и радоваться чужому успеху.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Чтение – это импульс к творческому озарению,  к созданию нового художественного творения.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Человек читающий умеет пользоваться информацией и исследовать ее.</a:t>
            </a: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4824536"/>
          </a:xfrm>
        </p:spPr>
        <p:txBody>
          <a:bodyPr/>
          <a:lstStyle/>
          <a:p>
            <a:r>
              <a:rPr lang="ru-RU" b="1" dirty="0" smtClean="0"/>
              <a:t>Что читаем?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Когда читаем?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Сколько читаем?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03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04" y="188640"/>
            <a:ext cx="8229600" cy="835496"/>
          </a:xfrm>
        </p:spPr>
        <p:txBody>
          <a:bodyPr/>
          <a:lstStyle/>
          <a:p>
            <a:r>
              <a:rPr lang="ru-RU" sz="3200" dirty="0" smtClean="0"/>
              <a:t>Центр книги</a:t>
            </a:r>
            <a:endParaRPr lang="ru-RU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4845304" cy="351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088005"/>
            <a:ext cx="4516384" cy="3379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7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290369"/>
          </a:xfrm>
        </p:spPr>
        <p:txBody>
          <a:bodyPr/>
          <a:lstStyle/>
          <a:p>
            <a:r>
              <a:rPr lang="ru-RU" sz="2800" dirty="0" smtClean="0"/>
              <a:t>«Время силачей»</a:t>
            </a:r>
            <a:br>
              <a:rPr lang="ru-RU" sz="2800" dirty="0" smtClean="0"/>
            </a:br>
            <a:r>
              <a:rPr lang="ru-RU" sz="2800" dirty="0" smtClean="0"/>
              <a:t>Тот сильней – кто книгочей!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34920"/>
            <a:ext cx="38163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586"/>
            <a:ext cx="2197395" cy="329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94968"/>
            <a:ext cx="3730636" cy="258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96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Локации по художественным произведениям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"/>
          <a:stretch/>
        </p:blipFill>
        <p:spPr bwMode="auto">
          <a:xfrm>
            <a:off x="2882458" y="3199416"/>
            <a:ext cx="3228800" cy="338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900432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2969" r="2287"/>
          <a:stretch/>
        </p:blipFill>
        <p:spPr bwMode="auto">
          <a:xfrm>
            <a:off x="4772564" y="930821"/>
            <a:ext cx="3978449" cy="3218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55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/>
          <a:lstStyle/>
          <a:p>
            <a:r>
              <a:rPr lang="ru-RU" sz="2800" dirty="0" smtClean="0"/>
              <a:t>«Персонажи из коробки, сундука сказок»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1137"/>
            <a:ext cx="2573337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321757"/>
            <a:ext cx="42195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3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11144" cy="1411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/>
              <a:t>Секретики,  зашифрованные послания </a:t>
            </a:r>
            <a:r>
              <a:rPr lang="ru-RU" sz="2800" dirty="0" smtClean="0"/>
              <a:t>по художественным произведениям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15" y="3429000"/>
            <a:ext cx="461707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462463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0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/>
          <a:stretch/>
        </p:blipFill>
        <p:spPr bwMode="auto">
          <a:xfrm>
            <a:off x="539551" y="1149150"/>
            <a:ext cx="7920881" cy="52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/>
              <a:t>Мультфильм по мотивам художественного произведения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3838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537</TotalTime>
  <Words>44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Исполнительная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    Формирование интереса к чтению у дошкольников. Из опыта работы.                                   Учитель-логопед: Бондарь Н.П.,                                            высшая квалификационная категория</vt:lpstr>
      <vt:lpstr>   Чтение - развивает речь человека, делает ее правильной, четкой, понятной, образной, красивой.  Чтение - развивает душу человека, учит его сострадать, быть милосердным, чувствовать чужую боль и радоваться чужому успеху.  Чтение – это импульс к творческому озарению,  к созданию нового художественного творения.  Человек читающий умеет пользоваться информацией и исследовать ее. </vt:lpstr>
      <vt:lpstr>Что читаем?  Когда читаем?  Сколько читаем?</vt:lpstr>
      <vt:lpstr>Центр книги</vt:lpstr>
      <vt:lpstr>«Время силачей» Тот сильней – кто книгочей!</vt:lpstr>
      <vt:lpstr>Локации по художественным произведениям </vt:lpstr>
      <vt:lpstr>«Персонажи из коробки, сундука сказок» </vt:lpstr>
      <vt:lpstr>Секретики,  зашифрованные послания по художественным произведениям</vt:lpstr>
      <vt:lpstr>Мультфильм по мотивам художественного произведения</vt:lpstr>
      <vt:lpstr>Обмен книгами «Бери – приноси»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творческого потенциала  личности дошкольника через организацию работы творческой студии.  Учитель-логопед: Бондарь Н.П.</dc:title>
  <dc:creator>Наталья Бондарь</dc:creator>
  <cp:lastModifiedBy>Windows User</cp:lastModifiedBy>
  <cp:revision>24</cp:revision>
  <dcterms:created xsi:type="dcterms:W3CDTF">2022-03-14T08:38:35Z</dcterms:created>
  <dcterms:modified xsi:type="dcterms:W3CDTF">2024-05-21T07:31:04Z</dcterms:modified>
</cp:coreProperties>
</file>