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85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4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eague Spartan" panose="020B0604020202020204" charset="0"/>
      <p:regular r:id="rId25"/>
      <p:bold r:id="rId26"/>
    </p:embeddedFont>
    <p:embeddedFont>
      <p:font typeface="Libre Baskerville" panose="020B0604020202020204" charset="0"/>
      <p:regular r:id="rId27"/>
      <p:bold r:id="rId28"/>
      <p: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A7B871-1B43-42B7-8097-2AD4734AA12D}">
  <a:tblStyle styleId="{BFA7B871-1B43-42B7-8097-2AD4734AA1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69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3370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7974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5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-58834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11222255" y="-567726"/>
            <a:ext cx="9308195" cy="9308157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86538" y="752282"/>
            <a:ext cx="5993200" cy="89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247183" y="2826082"/>
            <a:ext cx="10718100" cy="548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Детско</a:t>
            </a:r>
            <a:r>
              <a:rPr lang="ru-RU" sz="40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 – взрослые проекты в рамках реализации религиозного компонента. Презентация проекта «Кубанская кладовая здоровья»</a:t>
            </a: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Libre Baskerville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32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Libre Baskerville"/>
            </a:endParaRP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Воспитатель : Чернышева Виктория Алексеевна</a:t>
            </a:r>
          </a:p>
          <a:p>
            <a:pPr marL="0" marR="0" lvl="0" indent="0" algn="l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Libre Baskerville"/>
              </a:rPr>
              <a:t>Старший воспитатель: Лазарчук Ольга Александровна </a:t>
            </a:r>
            <a:endParaRPr sz="2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Google Shape;88;p13"/>
          <p:cNvCxnSpPr/>
          <p:nvPr/>
        </p:nvCxnSpPr>
        <p:spPr>
          <a:xfrm>
            <a:off x="-58834" y="6132203"/>
            <a:ext cx="10671900" cy="0"/>
          </a:xfrm>
          <a:prstGeom prst="straightConnector1">
            <a:avLst/>
          </a:prstGeom>
          <a:noFill/>
          <a:ln w="190500" cap="rnd" cmpd="sng">
            <a:solidFill>
              <a:srgbClr val="2C6E4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9" name="Google Shape;89;p13"/>
          <p:cNvGrpSpPr/>
          <p:nvPr/>
        </p:nvGrpSpPr>
        <p:grpSpPr>
          <a:xfrm>
            <a:off x="6920448" y="752282"/>
            <a:ext cx="269790" cy="270999"/>
            <a:chOff x="1813" y="0"/>
            <a:chExt cx="809173" cy="812800"/>
          </a:xfrm>
        </p:grpSpPr>
        <p:sp>
          <p:nvSpPr>
            <p:cNvPr id="90" name="Google Shape;90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13"/>
          <p:cNvGrpSpPr/>
          <p:nvPr/>
        </p:nvGrpSpPr>
        <p:grpSpPr>
          <a:xfrm>
            <a:off x="8956366" y="2389801"/>
            <a:ext cx="375267" cy="376949"/>
            <a:chOff x="1813" y="0"/>
            <a:chExt cx="809173" cy="812800"/>
          </a:xfrm>
        </p:grpSpPr>
        <p:sp>
          <p:nvSpPr>
            <p:cNvPr id="93" name="Google Shape;93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3"/>
          <p:cNvSpPr/>
          <p:nvPr/>
        </p:nvSpPr>
        <p:spPr>
          <a:xfrm>
            <a:off x="3441331" y="8266515"/>
            <a:ext cx="5891144" cy="5891119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>
            <a:off x="1836778" y="8740432"/>
            <a:ext cx="375267" cy="376949"/>
            <a:chOff x="1813" y="0"/>
            <a:chExt cx="809173" cy="812800"/>
          </a:xfrm>
        </p:grpSpPr>
        <p:sp>
          <p:nvSpPr>
            <p:cNvPr id="97" name="Google Shape;97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3"/>
          <p:cNvGrpSpPr/>
          <p:nvPr/>
        </p:nvGrpSpPr>
        <p:grpSpPr>
          <a:xfrm>
            <a:off x="17380579" y="8740432"/>
            <a:ext cx="375267" cy="376949"/>
            <a:chOff x="1813" y="0"/>
            <a:chExt cx="809173" cy="812800"/>
          </a:xfrm>
        </p:grpSpPr>
        <p:sp>
          <p:nvSpPr>
            <p:cNvPr id="100" name="Google Shape;100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3"/>
          <p:cNvGrpSpPr/>
          <p:nvPr/>
        </p:nvGrpSpPr>
        <p:grpSpPr>
          <a:xfrm>
            <a:off x="11386958" y="563807"/>
            <a:ext cx="187634" cy="188475"/>
            <a:chOff x="1813" y="0"/>
            <a:chExt cx="809173" cy="812800"/>
          </a:xfrm>
        </p:grpSpPr>
        <p:sp>
          <p:nvSpPr>
            <p:cNvPr id="103" name="Google Shape;103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Google Shape;10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1022" y="8740432"/>
            <a:ext cx="3370423" cy="2471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3"/>
          <p:cNvGrpSpPr/>
          <p:nvPr/>
        </p:nvGrpSpPr>
        <p:grpSpPr>
          <a:xfrm>
            <a:off x="13843037" y="2118802"/>
            <a:ext cx="269790" cy="270999"/>
            <a:chOff x="1813" y="0"/>
            <a:chExt cx="809173" cy="812800"/>
          </a:xfrm>
        </p:grpSpPr>
        <p:sp>
          <p:nvSpPr>
            <p:cNvPr id="107" name="Google Shape;107;p1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13"/>
          <p:cNvSpPr/>
          <p:nvPr/>
        </p:nvSpPr>
        <p:spPr>
          <a:xfrm>
            <a:off x="-58813" y="-3528742"/>
            <a:ext cx="5922057" cy="592203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0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20"/>
          <p:cNvGrpSpPr/>
          <p:nvPr/>
        </p:nvGrpSpPr>
        <p:grpSpPr>
          <a:xfrm>
            <a:off x="9144000" y="-180826"/>
            <a:ext cx="9144000" cy="10467826"/>
            <a:chOff x="0" y="-47625"/>
            <a:chExt cx="2408296" cy="2756958"/>
          </a:xfrm>
        </p:grpSpPr>
        <p:sp>
          <p:nvSpPr>
            <p:cNvPr id="281" name="Google Shape;281;p20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 extrusionOk="0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</p:sp>
        <p:sp>
          <p:nvSpPr>
            <p:cNvPr id="282" name="Google Shape;282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3" name="Google Shape;283;p20"/>
          <p:cNvPicPr preferRelativeResize="0"/>
          <p:nvPr/>
        </p:nvPicPr>
        <p:blipFill rotWithShape="1">
          <a:blip r:embed="rId4">
            <a:alphaModFix/>
          </a:blip>
          <a:srcRect t="2436" b="2435"/>
          <a:stretch/>
        </p:blipFill>
        <p:spPr>
          <a:xfrm>
            <a:off x="9660741" y="0"/>
            <a:ext cx="8110518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95805" y="8637488"/>
            <a:ext cx="2696390" cy="261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48195" y="-1307749"/>
            <a:ext cx="2696390" cy="261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07F341-D89B-417E-AB4C-C0EDCDBFD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762" y="0"/>
            <a:ext cx="10691322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1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1"/>
          <p:cNvGrpSpPr/>
          <p:nvPr/>
        </p:nvGrpSpPr>
        <p:grpSpPr>
          <a:xfrm>
            <a:off x="0" y="3202950"/>
            <a:ext cx="18287996" cy="3818644"/>
            <a:chOff x="0" y="-47625"/>
            <a:chExt cx="4816592" cy="1005734"/>
          </a:xfrm>
        </p:grpSpPr>
        <p:sp>
          <p:nvSpPr>
            <p:cNvPr id="294" name="Google Shape;294;p21"/>
            <p:cNvSpPr/>
            <p:nvPr/>
          </p:nvSpPr>
          <p:spPr>
            <a:xfrm>
              <a:off x="0" y="0"/>
              <a:ext cx="4816592" cy="958109"/>
            </a:xfrm>
            <a:custGeom>
              <a:avLst/>
              <a:gdLst/>
              <a:ahLst/>
              <a:cxnLst/>
              <a:rect l="l" t="t" r="r" b="b"/>
              <a:pathLst>
                <a:path w="4816592" h="95810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958109"/>
                  </a:lnTo>
                  <a:lnTo>
                    <a:pt x="0" y="958109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295" name="Google Shape;295;p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8" name="Google Shape;29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178732">
            <a:off x="-2767579" y="-2438965"/>
            <a:ext cx="9219614" cy="624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77190">
            <a:off x="11527635" y="6293284"/>
            <a:ext cx="9219614" cy="624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1C2EE4-454D-4B48-8602-AD8526441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0631" y="98315"/>
            <a:ext cx="8761228" cy="65709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BDDDBB-9314-4F51-8CC1-D3ED83B56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762" y="3333161"/>
            <a:ext cx="8703238" cy="6339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3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3"/>
          <p:cNvSpPr/>
          <p:nvPr/>
        </p:nvSpPr>
        <p:spPr>
          <a:xfrm>
            <a:off x="9729142" y="-426359"/>
            <a:ext cx="12243660" cy="12243609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3"/>
          <p:cNvSpPr txBox="1"/>
          <p:nvPr/>
        </p:nvSpPr>
        <p:spPr>
          <a:xfrm>
            <a:off x="10525988" y="3006072"/>
            <a:ext cx="6748500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9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28" name="Google Shape;328;p23"/>
          <p:cNvSpPr txBox="1"/>
          <p:nvPr/>
        </p:nvSpPr>
        <p:spPr>
          <a:xfrm>
            <a:off x="1028700" y="4150492"/>
            <a:ext cx="8065045" cy="290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29" name="Google Shape;32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062428">
            <a:off x="-3640251" y="-2885766"/>
            <a:ext cx="6395084" cy="8634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23"/>
          <p:cNvCxnSpPr/>
          <p:nvPr/>
        </p:nvCxnSpPr>
        <p:spPr>
          <a:xfrm>
            <a:off x="-1279478" y="7421377"/>
            <a:ext cx="8132100" cy="0"/>
          </a:xfrm>
          <a:prstGeom prst="straightConnector1">
            <a:avLst/>
          </a:prstGeom>
          <a:noFill/>
          <a:ln w="190500" cap="rnd" cmpd="sng">
            <a:solidFill>
              <a:srgbClr val="2C6E4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31" name="Google Shape;331;p23"/>
          <p:cNvGrpSpPr/>
          <p:nvPr/>
        </p:nvGrpSpPr>
        <p:grpSpPr>
          <a:xfrm>
            <a:off x="5061827" y="563807"/>
            <a:ext cx="269790" cy="270999"/>
            <a:chOff x="1813" y="0"/>
            <a:chExt cx="809173" cy="812800"/>
          </a:xfrm>
        </p:grpSpPr>
        <p:sp>
          <p:nvSpPr>
            <p:cNvPr id="332" name="Google Shape;332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oogle Shape;334;p23"/>
          <p:cNvGrpSpPr/>
          <p:nvPr/>
        </p:nvGrpSpPr>
        <p:grpSpPr>
          <a:xfrm>
            <a:off x="6853431" y="2702562"/>
            <a:ext cx="375267" cy="376949"/>
            <a:chOff x="1813" y="0"/>
            <a:chExt cx="809173" cy="812800"/>
          </a:xfrm>
        </p:grpSpPr>
        <p:sp>
          <p:nvSpPr>
            <p:cNvPr id="335" name="Google Shape;335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23"/>
          <p:cNvSpPr/>
          <p:nvPr/>
        </p:nvSpPr>
        <p:spPr>
          <a:xfrm>
            <a:off x="3981555" y="8928907"/>
            <a:ext cx="4654312" cy="465429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" name="Google Shape;338;p23"/>
          <p:cNvGrpSpPr/>
          <p:nvPr/>
        </p:nvGrpSpPr>
        <p:grpSpPr>
          <a:xfrm>
            <a:off x="1836778" y="8740432"/>
            <a:ext cx="375267" cy="376949"/>
            <a:chOff x="1813" y="0"/>
            <a:chExt cx="809173" cy="812800"/>
          </a:xfrm>
        </p:grpSpPr>
        <p:sp>
          <p:nvSpPr>
            <p:cNvPr id="339" name="Google Shape;339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9541087" y="699307"/>
            <a:ext cx="187634" cy="188475"/>
            <a:chOff x="1813" y="0"/>
            <a:chExt cx="809173" cy="812800"/>
          </a:xfrm>
        </p:grpSpPr>
        <p:sp>
          <p:nvSpPr>
            <p:cNvPr id="342" name="Google Shape;342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3"/>
          <p:cNvGrpSpPr/>
          <p:nvPr/>
        </p:nvGrpSpPr>
        <p:grpSpPr>
          <a:xfrm>
            <a:off x="9364510" y="9258300"/>
            <a:ext cx="269790" cy="270999"/>
            <a:chOff x="1813" y="0"/>
            <a:chExt cx="809173" cy="812800"/>
          </a:xfrm>
        </p:grpSpPr>
        <p:sp>
          <p:nvSpPr>
            <p:cNvPr id="345" name="Google Shape;345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23"/>
          <p:cNvGrpSpPr/>
          <p:nvPr/>
        </p:nvGrpSpPr>
        <p:grpSpPr>
          <a:xfrm>
            <a:off x="8768006" y="5143500"/>
            <a:ext cx="375153" cy="376835"/>
            <a:chOff x="1813" y="0"/>
            <a:chExt cx="809173" cy="812800"/>
          </a:xfrm>
        </p:grpSpPr>
        <p:sp>
          <p:nvSpPr>
            <p:cNvPr id="348" name="Google Shape;348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23"/>
          <p:cNvGrpSpPr/>
          <p:nvPr/>
        </p:nvGrpSpPr>
        <p:grpSpPr>
          <a:xfrm>
            <a:off x="2213394" y="3390500"/>
            <a:ext cx="226448" cy="227463"/>
            <a:chOff x="1813" y="0"/>
            <a:chExt cx="809173" cy="812800"/>
          </a:xfrm>
        </p:grpSpPr>
        <p:sp>
          <p:nvSpPr>
            <p:cNvPr id="351" name="Google Shape;351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p23"/>
          <p:cNvGrpSpPr/>
          <p:nvPr/>
        </p:nvGrpSpPr>
        <p:grpSpPr>
          <a:xfrm>
            <a:off x="6947247" y="8000394"/>
            <a:ext cx="187634" cy="188475"/>
            <a:chOff x="1813" y="0"/>
            <a:chExt cx="809173" cy="812800"/>
          </a:xfrm>
        </p:grpSpPr>
        <p:sp>
          <p:nvSpPr>
            <p:cNvPr id="354" name="Google Shape;354;p2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2EDC4E-00E1-4A67-9786-EED710840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405" y="218193"/>
            <a:ext cx="9009189" cy="67568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65806-175A-407E-8166-5468ACFDE3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37" y="2874366"/>
            <a:ext cx="9252354" cy="6939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4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-243492" y="-18288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4"/>
          <p:cNvSpPr txBox="1"/>
          <p:nvPr/>
        </p:nvSpPr>
        <p:spPr>
          <a:xfrm>
            <a:off x="11413527" y="2360249"/>
            <a:ext cx="5183669" cy="90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sp>
        <p:nvSpPr>
          <p:cNvPr id="362" name="Google Shape;362;p24"/>
          <p:cNvSpPr/>
          <p:nvPr/>
        </p:nvSpPr>
        <p:spPr>
          <a:xfrm>
            <a:off x="57659" y="-421912"/>
            <a:ext cx="9086341" cy="11526211"/>
          </a:xfrm>
          <a:prstGeom prst="rect">
            <a:avLst/>
          </a:prstGeom>
          <a:solidFill>
            <a:srgbClr val="2C6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4"/>
          <p:cNvSpPr txBox="1"/>
          <p:nvPr/>
        </p:nvSpPr>
        <p:spPr>
          <a:xfrm>
            <a:off x="1737493" y="7757830"/>
            <a:ext cx="5726673" cy="169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0" i="0" u="none" strike="noStrike" cap="non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WRITE YOUR TOPIC OR IDEA</a:t>
            </a:r>
            <a:endParaRPr/>
          </a:p>
        </p:txBody>
      </p:sp>
      <p:grpSp>
        <p:nvGrpSpPr>
          <p:cNvPr id="364" name="Google Shape;364;p24"/>
          <p:cNvGrpSpPr/>
          <p:nvPr/>
        </p:nvGrpSpPr>
        <p:grpSpPr>
          <a:xfrm>
            <a:off x="11623749" y="1851619"/>
            <a:ext cx="6967696" cy="3556248"/>
            <a:chOff x="-121105" y="-376149"/>
            <a:chExt cx="1835114" cy="936625"/>
          </a:xfrm>
        </p:grpSpPr>
        <p:sp>
          <p:nvSpPr>
            <p:cNvPr id="365" name="Google Shape;365;p24"/>
            <p:cNvSpPr/>
            <p:nvPr/>
          </p:nvSpPr>
          <p:spPr>
            <a:xfrm>
              <a:off x="0" y="0"/>
              <a:ext cx="1714009" cy="296488"/>
            </a:xfrm>
            <a:custGeom>
              <a:avLst/>
              <a:gdLst/>
              <a:ahLst/>
              <a:cxnLst/>
              <a:rect l="l" t="t" r="r" b="b"/>
              <a:pathLst>
                <a:path w="1714009" h="296488" extrusionOk="0">
                  <a:moveTo>
                    <a:pt x="0" y="0"/>
                  </a:moveTo>
                  <a:lnTo>
                    <a:pt x="1714009" y="0"/>
                  </a:lnTo>
                  <a:lnTo>
                    <a:pt x="1714009" y="296488"/>
                  </a:lnTo>
                  <a:lnTo>
                    <a:pt x="0" y="296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66" name="Google Shape;366;p24"/>
            <p:cNvSpPr txBox="1"/>
            <p:nvPr/>
          </p:nvSpPr>
          <p:spPr>
            <a:xfrm>
              <a:off x="-121105" y="-376149"/>
              <a:ext cx="1443076" cy="936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0" tIns="254000" rIns="254000" bIns="2540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 dirty="0">
                  <a:solidFill>
                    <a:srgbClr val="2C6E49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Add a main point</a:t>
              </a:r>
              <a:endParaRPr dirty="0"/>
            </a:p>
          </p:txBody>
        </p:sp>
      </p:grpSp>
      <p:sp>
        <p:nvSpPr>
          <p:cNvPr id="367" name="Google Shape;367;p24"/>
          <p:cNvSpPr txBox="1"/>
          <p:nvPr/>
        </p:nvSpPr>
        <p:spPr>
          <a:xfrm>
            <a:off x="11413527" y="5407868"/>
            <a:ext cx="5323059" cy="90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grpSp>
        <p:nvGrpSpPr>
          <p:cNvPr id="368" name="Google Shape;368;p24"/>
          <p:cNvGrpSpPr/>
          <p:nvPr/>
        </p:nvGrpSpPr>
        <p:grpSpPr>
          <a:xfrm>
            <a:off x="10933503" y="4008564"/>
            <a:ext cx="6996625" cy="4064262"/>
            <a:chOff x="0" y="0"/>
            <a:chExt cx="1842733" cy="1070423"/>
          </a:xfrm>
        </p:grpSpPr>
        <p:sp>
          <p:nvSpPr>
            <p:cNvPr id="369" name="Google Shape;369;p24"/>
            <p:cNvSpPr/>
            <p:nvPr/>
          </p:nvSpPr>
          <p:spPr>
            <a:xfrm>
              <a:off x="0" y="0"/>
              <a:ext cx="1714009" cy="296488"/>
            </a:xfrm>
            <a:custGeom>
              <a:avLst/>
              <a:gdLst/>
              <a:ahLst/>
              <a:cxnLst/>
              <a:rect l="l" t="t" r="r" b="b"/>
              <a:pathLst>
                <a:path w="1714009" h="296488" extrusionOk="0">
                  <a:moveTo>
                    <a:pt x="0" y="0"/>
                  </a:moveTo>
                  <a:lnTo>
                    <a:pt x="1714009" y="0"/>
                  </a:lnTo>
                  <a:lnTo>
                    <a:pt x="1714009" y="296488"/>
                  </a:lnTo>
                  <a:lnTo>
                    <a:pt x="0" y="296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70" name="Google Shape;370;p24"/>
            <p:cNvSpPr txBox="1"/>
            <p:nvPr/>
          </p:nvSpPr>
          <p:spPr>
            <a:xfrm>
              <a:off x="315402" y="133798"/>
              <a:ext cx="1527331" cy="936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0" tIns="254000" rIns="254000" bIns="2540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71" name="Google Shape;371;p24"/>
          <p:cNvSpPr txBox="1"/>
          <p:nvPr/>
        </p:nvSpPr>
        <p:spPr>
          <a:xfrm>
            <a:off x="11416344" y="8457984"/>
            <a:ext cx="5399724" cy="90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grpSp>
        <p:nvGrpSpPr>
          <p:cNvPr id="372" name="Google Shape;372;p24"/>
          <p:cNvGrpSpPr/>
          <p:nvPr/>
        </p:nvGrpSpPr>
        <p:grpSpPr>
          <a:xfrm>
            <a:off x="10751424" y="5932623"/>
            <a:ext cx="6507876" cy="3556248"/>
            <a:chOff x="0" y="-314273"/>
            <a:chExt cx="1714009" cy="936625"/>
          </a:xfrm>
        </p:grpSpPr>
        <p:sp>
          <p:nvSpPr>
            <p:cNvPr id="373" name="Google Shape;373;p24"/>
            <p:cNvSpPr/>
            <p:nvPr/>
          </p:nvSpPr>
          <p:spPr>
            <a:xfrm>
              <a:off x="0" y="0"/>
              <a:ext cx="1714009" cy="296488"/>
            </a:xfrm>
            <a:custGeom>
              <a:avLst/>
              <a:gdLst/>
              <a:ahLst/>
              <a:cxnLst/>
              <a:rect l="l" t="t" r="r" b="b"/>
              <a:pathLst>
                <a:path w="1714009" h="296488" extrusionOk="0">
                  <a:moveTo>
                    <a:pt x="0" y="0"/>
                  </a:moveTo>
                  <a:lnTo>
                    <a:pt x="1714009" y="0"/>
                  </a:lnTo>
                  <a:lnTo>
                    <a:pt x="1714009" y="296488"/>
                  </a:lnTo>
                  <a:lnTo>
                    <a:pt x="0" y="296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74" name="Google Shape;374;p24"/>
            <p:cNvSpPr txBox="1"/>
            <p:nvPr/>
          </p:nvSpPr>
          <p:spPr>
            <a:xfrm>
              <a:off x="0" y="-314273"/>
              <a:ext cx="1623698" cy="9366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0" tIns="254000" rIns="254000" bIns="2540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C6E49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Add a main point</a:t>
              </a:r>
              <a:endParaRPr/>
            </a:p>
          </p:txBody>
        </p:sp>
      </p:grpSp>
      <p:pic>
        <p:nvPicPr>
          <p:cNvPr id="375" name="Google Shape;375;p24"/>
          <p:cNvPicPr preferRelativeResize="0"/>
          <p:nvPr/>
        </p:nvPicPr>
        <p:blipFill rotWithShape="1">
          <a:blip r:embed="rId4">
            <a:alphaModFix/>
          </a:blip>
          <a:srcRect t="26806"/>
          <a:stretch/>
        </p:blipFill>
        <p:spPr>
          <a:xfrm>
            <a:off x="1737493" y="840505"/>
            <a:ext cx="5726673" cy="6285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062722-342D-457E-8992-2B4552130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1760" y="0"/>
            <a:ext cx="9228581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25"/>
          <p:cNvPicPr preferRelativeResize="0"/>
          <p:nvPr/>
        </p:nvPicPr>
        <p:blipFill rotWithShape="1">
          <a:blip r:embed="rId3">
            <a:alphaModFix/>
          </a:blip>
          <a:srcRect b="1053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Google Shape;384;p25"/>
          <p:cNvGrpSpPr/>
          <p:nvPr/>
        </p:nvGrpSpPr>
        <p:grpSpPr>
          <a:xfrm>
            <a:off x="6934803" y="3368926"/>
            <a:ext cx="4418326" cy="3002698"/>
            <a:chOff x="0" y="-57150"/>
            <a:chExt cx="5891100" cy="4003598"/>
          </a:xfrm>
        </p:grpSpPr>
        <p:sp>
          <p:nvSpPr>
            <p:cNvPr id="385" name="Google Shape;385;p25"/>
            <p:cNvSpPr txBox="1"/>
            <p:nvPr/>
          </p:nvSpPr>
          <p:spPr>
            <a:xfrm>
              <a:off x="0" y="-57150"/>
              <a:ext cx="5891100" cy="1440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i="0" u="none" strike="noStrike" cap="none" dirty="0">
                  <a:solidFill>
                    <a:srgbClr val="65BB8B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int</a:t>
              </a:r>
              <a:endParaRPr b="1" dirty="0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386" name="Google Shape;386;p25"/>
            <p:cNvSpPr txBox="1"/>
            <p:nvPr/>
          </p:nvSpPr>
          <p:spPr>
            <a:xfrm>
              <a:off x="0" y="3199577"/>
              <a:ext cx="3916132" cy="7468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 dirty="0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s. </a:t>
              </a:r>
              <a:endParaRPr dirty="0"/>
            </a:p>
          </p:txBody>
        </p:sp>
      </p:grpSp>
      <p:pic>
        <p:nvPicPr>
          <p:cNvPr id="387" name="Google Shape;38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28137" y="7168942"/>
            <a:ext cx="7170039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784639" y="7621127"/>
            <a:ext cx="8045071" cy="923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7211" y="8119566"/>
            <a:ext cx="5513578" cy="6328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25"/>
          <p:cNvGrpSpPr/>
          <p:nvPr/>
        </p:nvGrpSpPr>
        <p:grpSpPr>
          <a:xfrm>
            <a:off x="1028700" y="3368926"/>
            <a:ext cx="4418326" cy="3800016"/>
            <a:chOff x="0" y="-57150"/>
            <a:chExt cx="5891100" cy="5066689"/>
          </a:xfrm>
        </p:grpSpPr>
        <p:sp>
          <p:nvSpPr>
            <p:cNvPr id="391" name="Google Shape;391;p25"/>
            <p:cNvSpPr txBox="1"/>
            <p:nvPr/>
          </p:nvSpPr>
          <p:spPr>
            <a:xfrm>
              <a:off x="0" y="-57150"/>
              <a:ext cx="5891100" cy="25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i="0" u="none" strike="noStrike" cap="none" dirty="0">
                  <a:solidFill>
                    <a:srgbClr val="9DD193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Add a main point</a:t>
              </a:r>
              <a:endParaRPr b="1" dirty="0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392" name="Google Shape;392;p25"/>
            <p:cNvSpPr txBox="1"/>
            <p:nvPr/>
          </p:nvSpPr>
          <p:spPr>
            <a:xfrm>
              <a:off x="0" y="3199577"/>
              <a:ext cx="3916132" cy="1809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394" name="Google Shape;394;p25"/>
          <p:cNvGrpSpPr/>
          <p:nvPr/>
        </p:nvGrpSpPr>
        <p:grpSpPr>
          <a:xfrm>
            <a:off x="12840906" y="3368926"/>
            <a:ext cx="4418326" cy="3800016"/>
            <a:chOff x="0" y="-57150"/>
            <a:chExt cx="5891100" cy="5066689"/>
          </a:xfrm>
        </p:grpSpPr>
        <p:sp>
          <p:nvSpPr>
            <p:cNvPr id="395" name="Google Shape;395;p25"/>
            <p:cNvSpPr txBox="1"/>
            <p:nvPr/>
          </p:nvSpPr>
          <p:spPr>
            <a:xfrm>
              <a:off x="0" y="-57150"/>
              <a:ext cx="5891100" cy="254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i="0" u="none" strike="noStrike" cap="none">
                  <a:solidFill>
                    <a:srgbClr val="2C6E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Add a main point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396" name="Google Shape;396;p25"/>
            <p:cNvSpPr txBox="1"/>
            <p:nvPr/>
          </p:nvSpPr>
          <p:spPr>
            <a:xfrm>
              <a:off x="0" y="3199577"/>
              <a:ext cx="3916132" cy="18099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397" name="Google Shape;397;p25"/>
          <p:cNvGrpSpPr/>
          <p:nvPr/>
        </p:nvGrpSpPr>
        <p:grpSpPr>
          <a:xfrm>
            <a:off x="5753841" y="4955610"/>
            <a:ext cx="187052" cy="187890"/>
            <a:chOff x="1813" y="0"/>
            <a:chExt cx="809173" cy="812800"/>
          </a:xfrm>
        </p:grpSpPr>
        <p:sp>
          <p:nvSpPr>
            <p:cNvPr id="398" name="Google Shape;398;p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5"/>
          <p:cNvGrpSpPr/>
          <p:nvPr/>
        </p:nvGrpSpPr>
        <p:grpSpPr>
          <a:xfrm>
            <a:off x="11713318" y="4955610"/>
            <a:ext cx="187052" cy="187890"/>
            <a:chOff x="1813" y="0"/>
            <a:chExt cx="809173" cy="812800"/>
          </a:xfrm>
        </p:grpSpPr>
        <p:sp>
          <p:nvSpPr>
            <p:cNvPr id="401" name="Google Shape;401;p2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03" name="Google Shape;403;p25"/>
          <p:cNvCxnSpPr/>
          <p:nvPr/>
        </p:nvCxnSpPr>
        <p:spPr>
          <a:xfrm>
            <a:off x="8824691" y="2124075"/>
            <a:ext cx="8057418" cy="0"/>
          </a:xfrm>
          <a:prstGeom prst="straightConnector1">
            <a:avLst/>
          </a:prstGeom>
          <a:noFill/>
          <a:ln w="190500" cap="rnd" cmpd="sng">
            <a:solidFill>
              <a:srgbClr val="65BB8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8FCE41-2970-4397-A9F7-C829774D5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88" y="1500215"/>
            <a:ext cx="8489407" cy="88259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935073-DB38-451C-B129-1F0D650E76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5531" y="128422"/>
            <a:ext cx="8813346" cy="8813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26"/>
          <p:cNvPicPr preferRelativeResize="0"/>
          <p:nvPr/>
        </p:nvPicPr>
        <p:blipFill rotWithShape="1">
          <a:blip r:embed="rId3">
            <a:alphaModFix/>
          </a:blip>
          <a:srcRect b="1053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26"/>
          <p:cNvGrpSpPr/>
          <p:nvPr/>
        </p:nvGrpSpPr>
        <p:grpSpPr>
          <a:xfrm>
            <a:off x="1218805" y="673444"/>
            <a:ext cx="15850389" cy="8128616"/>
            <a:chOff x="0" y="-47625"/>
            <a:chExt cx="4174588" cy="2140870"/>
          </a:xfrm>
        </p:grpSpPr>
        <p:sp>
          <p:nvSpPr>
            <p:cNvPr id="410" name="Google Shape;410;p26"/>
            <p:cNvSpPr/>
            <p:nvPr/>
          </p:nvSpPr>
          <p:spPr>
            <a:xfrm>
              <a:off x="0" y="0"/>
              <a:ext cx="4174588" cy="2093245"/>
            </a:xfrm>
            <a:custGeom>
              <a:avLst/>
              <a:gdLst/>
              <a:ahLst/>
              <a:cxnLst/>
              <a:rect l="l" t="t" r="r" b="b"/>
              <a:pathLst>
                <a:path w="4174588" h="2093245" extrusionOk="0">
                  <a:moveTo>
                    <a:pt x="0" y="0"/>
                  </a:moveTo>
                  <a:lnTo>
                    <a:pt x="4174588" y="0"/>
                  </a:lnTo>
                  <a:lnTo>
                    <a:pt x="4174588" y="2093245"/>
                  </a:lnTo>
                  <a:lnTo>
                    <a:pt x="0" y="20932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85725" cap="flat" cmpd="sng">
              <a:solidFill>
                <a:srgbClr val="2C6E49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411" name="Google Shape;411;p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26"/>
          <p:cNvGrpSpPr/>
          <p:nvPr/>
        </p:nvGrpSpPr>
        <p:grpSpPr>
          <a:xfrm>
            <a:off x="1985503" y="1261765"/>
            <a:ext cx="4170343" cy="3881735"/>
            <a:chOff x="-31836" y="-83094"/>
            <a:chExt cx="1098362" cy="1022350"/>
          </a:xfrm>
        </p:grpSpPr>
        <p:sp>
          <p:nvSpPr>
            <p:cNvPr id="413" name="Google Shape;413;p26"/>
            <p:cNvSpPr/>
            <p:nvPr/>
          </p:nvSpPr>
          <p:spPr>
            <a:xfrm>
              <a:off x="0" y="0"/>
              <a:ext cx="1012197" cy="880152"/>
            </a:xfrm>
            <a:custGeom>
              <a:avLst/>
              <a:gdLst/>
              <a:ahLst/>
              <a:cxnLst/>
              <a:rect l="l" t="t" r="r" b="b"/>
              <a:pathLst>
                <a:path w="1012197" h="880152" extrusionOk="0">
                  <a:moveTo>
                    <a:pt x="0" y="0"/>
                  </a:moveTo>
                  <a:lnTo>
                    <a:pt x="1012197" y="0"/>
                  </a:lnTo>
                  <a:lnTo>
                    <a:pt x="1012197" y="880152"/>
                  </a:lnTo>
                  <a:lnTo>
                    <a:pt x="0" y="8801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14" name="Google Shape;414;p26"/>
            <p:cNvSpPr txBox="1"/>
            <p:nvPr/>
          </p:nvSpPr>
          <p:spPr>
            <a:xfrm>
              <a:off x="-31836" y="-83094"/>
              <a:ext cx="1098362" cy="1022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0" tIns="254000" rIns="254000" bIns="2540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grpSp>
        <p:nvGrpSpPr>
          <p:cNvPr id="415" name="Google Shape;415;p26"/>
          <p:cNvGrpSpPr/>
          <p:nvPr/>
        </p:nvGrpSpPr>
        <p:grpSpPr>
          <a:xfrm>
            <a:off x="7695276" y="1459748"/>
            <a:ext cx="3537861" cy="3881732"/>
            <a:chOff x="0" y="-209550"/>
            <a:chExt cx="931782" cy="1022350"/>
          </a:xfrm>
        </p:grpSpPr>
        <p:sp>
          <p:nvSpPr>
            <p:cNvPr id="416" name="Google Shape;416;p26"/>
            <p:cNvSpPr/>
            <p:nvPr/>
          </p:nvSpPr>
          <p:spPr>
            <a:xfrm>
              <a:off x="0" y="0"/>
              <a:ext cx="931782" cy="518908"/>
            </a:xfrm>
            <a:custGeom>
              <a:avLst/>
              <a:gdLst/>
              <a:ahLst/>
              <a:cxnLst/>
              <a:rect l="l" t="t" r="r" b="b"/>
              <a:pathLst>
                <a:path w="931782" h="518908" extrusionOk="0">
                  <a:moveTo>
                    <a:pt x="0" y="0"/>
                  </a:moveTo>
                  <a:lnTo>
                    <a:pt x="931782" y="0"/>
                  </a:lnTo>
                  <a:lnTo>
                    <a:pt x="931782" y="518908"/>
                  </a:lnTo>
                  <a:lnTo>
                    <a:pt x="0" y="5189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17" name="Google Shape;417;p26"/>
            <p:cNvSpPr txBox="1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0" tIns="254000" rIns="254000" bIns="2540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grpSp>
        <p:nvGrpSpPr>
          <p:cNvPr id="418" name="Google Shape;418;p26"/>
          <p:cNvGrpSpPr/>
          <p:nvPr/>
        </p:nvGrpSpPr>
        <p:grpSpPr>
          <a:xfrm>
            <a:off x="12021285" y="1249972"/>
            <a:ext cx="4482021" cy="3881735"/>
            <a:chOff x="0" y="-93079"/>
            <a:chExt cx="1180450" cy="1022350"/>
          </a:xfrm>
        </p:grpSpPr>
        <p:sp>
          <p:nvSpPr>
            <p:cNvPr id="419" name="Google Shape;419;p26"/>
            <p:cNvSpPr/>
            <p:nvPr/>
          </p:nvSpPr>
          <p:spPr>
            <a:xfrm>
              <a:off x="0" y="0"/>
              <a:ext cx="1180450" cy="880152"/>
            </a:xfrm>
            <a:custGeom>
              <a:avLst/>
              <a:gdLst/>
              <a:ahLst/>
              <a:cxnLst/>
              <a:rect l="l" t="t" r="r" b="b"/>
              <a:pathLst>
                <a:path w="1180450" h="880152" extrusionOk="0">
                  <a:moveTo>
                    <a:pt x="0" y="0"/>
                  </a:moveTo>
                  <a:lnTo>
                    <a:pt x="1180450" y="0"/>
                  </a:lnTo>
                  <a:lnTo>
                    <a:pt x="1180450" y="880152"/>
                  </a:lnTo>
                  <a:lnTo>
                    <a:pt x="0" y="8801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20" name="Google Shape;420;p26"/>
            <p:cNvSpPr txBox="1"/>
            <p:nvPr/>
          </p:nvSpPr>
          <p:spPr>
            <a:xfrm>
              <a:off x="91176" y="-93079"/>
              <a:ext cx="988211" cy="1022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0" tIns="254000" rIns="254000" bIns="2540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pic>
        <p:nvPicPr>
          <p:cNvPr id="421" name="Google Shape;421;p26"/>
          <p:cNvPicPr preferRelativeResize="0"/>
          <p:nvPr/>
        </p:nvPicPr>
        <p:blipFill rotWithShape="1">
          <a:blip r:embed="rId4">
            <a:alphaModFix/>
          </a:blip>
          <a:srcRect t="45720" b="36656"/>
          <a:stretch/>
        </p:blipFill>
        <p:spPr>
          <a:xfrm>
            <a:off x="0" y="6801227"/>
            <a:ext cx="18288000" cy="4110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26"/>
          <p:cNvGrpSpPr/>
          <p:nvPr/>
        </p:nvGrpSpPr>
        <p:grpSpPr>
          <a:xfrm>
            <a:off x="6237199" y="3274295"/>
            <a:ext cx="187052" cy="187890"/>
            <a:chOff x="1813" y="0"/>
            <a:chExt cx="809173" cy="812800"/>
          </a:xfrm>
        </p:grpSpPr>
        <p:sp>
          <p:nvSpPr>
            <p:cNvPr id="423" name="Google Shape;423;p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7" name="Google Shape;427;p26"/>
          <p:cNvSpPr txBox="1"/>
          <p:nvPr/>
        </p:nvSpPr>
        <p:spPr>
          <a:xfrm>
            <a:off x="12287421" y="5149579"/>
            <a:ext cx="39497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.</a:t>
            </a:r>
            <a:endParaRPr dirty="0"/>
          </a:p>
        </p:txBody>
      </p:sp>
      <p:grpSp>
        <p:nvGrpSpPr>
          <p:cNvPr id="428" name="Google Shape;428;p26"/>
          <p:cNvGrpSpPr/>
          <p:nvPr/>
        </p:nvGrpSpPr>
        <p:grpSpPr>
          <a:xfrm>
            <a:off x="11486153" y="3274295"/>
            <a:ext cx="187052" cy="187890"/>
            <a:chOff x="1813" y="0"/>
            <a:chExt cx="809173" cy="812800"/>
          </a:xfrm>
        </p:grpSpPr>
        <p:sp>
          <p:nvSpPr>
            <p:cNvPr id="429" name="Google Shape;429;p2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5C5550-ADAB-4BF6-B699-3823B9E0A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949771" cy="74623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D4DB48-1100-4933-B5D2-B6DEA338F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6619" y="0"/>
            <a:ext cx="7572989" cy="746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27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7"/>
          <p:cNvSpPr/>
          <p:nvPr/>
        </p:nvSpPr>
        <p:spPr>
          <a:xfrm>
            <a:off x="9729142" y="-426359"/>
            <a:ext cx="12243660" cy="12243609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9" name="Google Shape;43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062428">
            <a:off x="-3640251" y="-2885766"/>
            <a:ext cx="6395084" cy="8634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0" name="Google Shape;440;p27"/>
          <p:cNvCxnSpPr/>
          <p:nvPr/>
        </p:nvCxnSpPr>
        <p:spPr>
          <a:xfrm>
            <a:off x="635906" y="8213530"/>
            <a:ext cx="8132100" cy="0"/>
          </a:xfrm>
          <a:prstGeom prst="straightConnector1">
            <a:avLst/>
          </a:prstGeom>
          <a:noFill/>
          <a:ln w="190500" cap="rnd" cmpd="sng">
            <a:solidFill>
              <a:srgbClr val="2C6E4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41" name="Google Shape;441;p27"/>
          <p:cNvGrpSpPr/>
          <p:nvPr/>
        </p:nvGrpSpPr>
        <p:grpSpPr>
          <a:xfrm>
            <a:off x="5061827" y="563807"/>
            <a:ext cx="269790" cy="270999"/>
            <a:chOff x="1813" y="0"/>
            <a:chExt cx="809173" cy="812800"/>
          </a:xfrm>
        </p:grpSpPr>
        <p:sp>
          <p:nvSpPr>
            <p:cNvPr id="442" name="Google Shape;442;p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27"/>
          <p:cNvGrpSpPr/>
          <p:nvPr/>
        </p:nvGrpSpPr>
        <p:grpSpPr>
          <a:xfrm>
            <a:off x="6853431" y="2702562"/>
            <a:ext cx="375267" cy="376949"/>
            <a:chOff x="1813" y="0"/>
            <a:chExt cx="809173" cy="812800"/>
          </a:xfrm>
        </p:grpSpPr>
        <p:sp>
          <p:nvSpPr>
            <p:cNvPr id="445" name="Google Shape;445;p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27"/>
          <p:cNvSpPr/>
          <p:nvPr/>
        </p:nvSpPr>
        <p:spPr>
          <a:xfrm>
            <a:off x="3981555" y="8928907"/>
            <a:ext cx="4654312" cy="465429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8" name="Google Shape;448;p27"/>
          <p:cNvGrpSpPr/>
          <p:nvPr/>
        </p:nvGrpSpPr>
        <p:grpSpPr>
          <a:xfrm>
            <a:off x="1836778" y="8740432"/>
            <a:ext cx="375267" cy="376949"/>
            <a:chOff x="1813" y="0"/>
            <a:chExt cx="809173" cy="812800"/>
          </a:xfrm>
        </p:grpSpPr>
        <p:sp>
          <p:nvSpPr>
            <p:cNvPr id="449" name="Google Shape;449;p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27"/>
          <p:cNvGrpSpPr/>
          <p:nvPr/>
        </p:nvGrpSpPr>
        <p:grpSpPr>
          <a:xfrm>
            <a:off x="9541087" y="699307"/>
            <a:ext cx="187634" cy="188475"/>
            <a:chOff x="1813" y="0"/>
            <a:chExt cx="809173" cy="812800"/>
          </a:xfrm>
        </p:grpSpPr>
        <p:sp>
          <p:nvSpPr>
            <p:cNvPr id="452" name="Google Shape;452;p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27"/>
          <p:cNvGrpSpPr/>
          <p:nvPr/>
        </p:nvGrpSpPr>
        <p:grpSpPr>
          <a:xfrm>
            <a:off x="9364510" y="9258300"/>
            <a:ext cx="269790" cy="270999"/>
            <a:chOff x="1813" y="0"/>
            <a:chExt cx="809173" cy="812800"/>
          </a:xfrm>
        </p:grpSpPr>
        <p:sp>
          <p:nvSpPr>
            <p:cNvPr id="455" name="Google Shape;455;p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27"/>
          <p:cNvGrpSpPr/>
          <p:nvPr/>
        </p:nvGrpSpPr>
        <p:grpSpPr>
          <a:xfrm>
            <a:off x="8768006" y="5143500"/>
            <a:ext cx="375153" cy="376835"/>
            <a:chOff x="1813" y="0"/>
            <a:chExt cx="809173" cy="812800"/>
          </a:xfrm>
        </p:grpSpPr>
        <p:sp>
          <p:nvSpPr>
            <p:cNvPr id="458" name="Google Shape;458;p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0" name="Google Shape;460;p27"/>
          <p:cNvGrpSpPr/>
          <p:nvPr/>
        </p:nvGrpSpPr>
        <p:grpSpPr>
          <a:xfrm>
            <a:off x="2213394" y="3390500"/>
            <a:ext cx="226448" cy="227463"/>
            <a:chOff x="1813" y="0"/>
            <a:chExt cx="809173" cy="812800"/>
          </a:xfrm>
        </p:grpSpPr>
        <p:sp>
          <p:nvSpPr>
            <p:cNvPr id="461" name="Google Shape;461;p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3" name="Google Shape;463;p27"/>
          <p:cNvGrpSpPr/>
          <p:nvPr/>
        </p:nvGrpSpPr>
        <p:grpSpPr>
          <a:xfrm>
            <a:off x="6947247" y="8000394"/>
            <a:ext cx="187634" cy="188475"/>
            <a:chOff x="1813" y="0"/>
            <a:chExt cx="809173" cy="812800"/>
          </a:xfrm>
        </p:grpSpPr>
        <p:sp>
          <p:nvSpPr>
            <p:cNvPr id="464" name="Google Shape;464;p27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C82382-78E1-44FE-A25F-B07F54CB2E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" t="2620" r="5684" b="7380"/>
          <a:stretch/>
        </p:blipFill>
        <p:spPr>
          <a:xfrm rot="5400000">
            <a:off x="-280207" y="2023867"/>
            <a:ext cx="9560293" cy="7003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AA13CC-8622-431C-BA8F-D07F1BB4E1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12" r="2839" b="4200"/>
          <a:stretch/>
        </p:blipFill>
        <p:spPr>
          <a:xfrm rot="5400000">
            <a:off x="8394653" y="1804061"/>
            <a:ext cx="9441978" cy="7452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28"/>
          <p:cNvPicPr preferRelativeResize="0"/>
          <p:nvPr/>
        </p:nvPicPr>
        <p:blipFill rotWithShape="1">
          <a:blip r:embed="rId3">
            <a:alphaModFix/>
          </a:blip>
          <a:srcRect b="1053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1" name="Google Shape;471;p28"/>
          <p:cNvGraphicFramePr/>
          <p:nvPr/>
        </p:nvGraphicFramePr>
        <p:xfrm>
          <a:off x="1981722" y="2578875"/>
          <a:ext cx="3086100" cy="6952900"/>
        </p:xfrm>
        <a:graphic>
          <a:graphicData uri="http://schemas.openxmlformats.org/drawingml/2006/table">
            <a:tbl>
              <a:tblPr>
                <a:noFill/>
                <a:tableStyleId>{BFA7B871-1B43-42B7-8097-2AD4734AA12D}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4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1ST QUARTER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DD1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January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February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9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March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4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72" name="Google Shape;472;p28"/>
          <p:cNvGraphicFramePr/>
          <p:nvPr/>
        </p:nvGraphicFramePr>
        <p:xfrm>
          <a:off x="5705648" y="2578875"/>
          <a:ext cx="3086100" cy="6952900"/>
        </p:xfrm>
        <a:graphic>
          <a:graphicData uri="http://schemas.openxmlformats.org/drawingml/2006/table">
            <a:tbl>
              <a:tblPr>
                <a:noFill/>
                <a:tableStyleId>{BFA7B871-1B43-42B7-8097-2AD4734AA12D}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4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2ND QUARTER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DD1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April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May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9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June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4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73" name="Google Shape;473;p28"/>
          <p:cNvGraphicFramePr/>
          <p:nvPr/>
        </p:nvGraphicFramePr>
        <p:xfrm>
          <a:off x="9429575" y="2559600"/>
          <a:ext cx="3086100" cy="6952900"/>
        </p:xfrm>
        <a:graphic>
          <a:graphicData uri="http://schemas.openxmlformats.org/drawingml/2006/table">
            <a:tbl>
              <a:tblPr>
                <a:noFill/>
                <a:tableStyleId>{BFA7B871-1B43-42B7-8097-2AD4734AA12D}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4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3RD QUARTER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DD1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July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August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9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September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4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74" name="Google Shape;474;p28"/>
          <p:cNvGraphicFramePr/>
          <p:nvPr/>
        </p:nvGraphicFramePr>
        <p:xfrm>
          <a:off x="13153501" y="2559600"/>
          <a:ext cx="3086100" cy="6952900"/>
        </p:xfrm>
        <a:graphic>
          <a:graphicData uri="http://schemas.openxmlformats.org/drawingml/2006/table">
            <a:tbl>
              <a:tblPr>
                <a:noFill/>
                <a:tableStyleId>{BFA7B871-1B43-42B7-8097-2AD4734AA12D}</a:tableStyleId>
              </a:tblPr>
              <a:tblGrid>
                <a:gridCol w="3086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84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4TH QUARTER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DD1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October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November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39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71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u="none" strike="noStrike" cap="non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December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24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strike="noStrike" cap="none"/>
                    </a:p>
                  </a:txBody>
                  <a:tcPr marL="137675" marR="137675" marT="137675" marB="137675" anchor="ctr">
                    <a:lnL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475" name="Google Shape;475;p28"/>
          <p:cNvGrpSpPr/>
          <p:nvPr/>
        </p:nvGrpSpPr>
        <p:grpSpPr>
          <a:xfrm>
            <a:off x="-20220" y="-180826"/>
            <a:ext cx="3086103" cy="10467826"/>
            <a:chOff x="0" y="-47625"/>
            <a:chExt cx="812800" cy="2756958"/>
          </a:xfrm>
        </p:grpSpPr>
        <p:sp>
          <p:nvSpPr>
            <p:cNvPr id="476" name="Google Shape;476;p28"/>
            <p:cNvSpPr/>
            <p:nvPr/>
          </p:nvSpPr>
          <p:spPr>
            <a:xfrm>
              <a:off x="0" y="0"/>
              <a:ext cx="338340" cy="2709333"/>
            </a:xfrm>
            <a:custGeom>
              <a:avLst/>
              <a:gdLst/>
              <a:ahLst/>
              <a:cxnLst/>
              <a:rect l="l" t="t" r="r" b="b"/>
              <a:pathLst>
                <a:path w="338340" h="2709333" extrusionOk="0">
                  <a:moveTo>
                    <a:pt x="0" y="0"/>
                  </a:moveTo>
                  <a:lnTo>
                    <a:pt x="338340" y="0"/>
                  </a:lnTo>
                  <a:lnTo>
                    <a:pt x="33834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477" name="Google Shape;477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9" name="Google Shape;479;p28"/>
          <p:cNvGrpSpPr/>
          <p:nvPr/>
        </p:nvGrpSpPr>
        <p:grpSpPr>
          <a:xfrm>
            <a:off x="0" y="0"/>
            <a:ext cx="1303686" cy="11358113"/>
            <a:chOff x="0" y="0"/>
            <a:chExt cx="1738248" cy="15144151"/>
          </a:xfrm>
        </p:grpSpPr>
        <p:pic>
          <p:nvPicPr>
            <p:cNvPr id="480" name="Google Shape;480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0" y="0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12700" y="3773338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25400" y="7546675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38100" y="11320013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28"/>
          <p:cNvGrpSpPr/>
          <p:nvPr/>
        </p:nvGrpSpPr>
        <p:grpSpPr>
          <a:xfrm>
            <a:off x="16974789" y="-180826"/>
            <a:ext cx="3086103" cy="10467826"/>
            <a:chOff x="0" y="-47625"/>
            <a:chExt cx="812800" cy="2756958"/>
          </a:xfrm>
        </p:grpSpPr>
        <p:sp>
          <p:nvSpPr>
            <p:cNvPr id="485" name="Google Shape;485;p28"/>
            <p:cNvSpPr/>
            <p:nvPr/>
          </p:nvSpPr>
          <p:spPr>
            <a:xfrm>
              <a:off x="0" y="0"/>
              <a:ext cx="338340" cy="2709333"/>
            </a:xfrm>
            <a:custGeom>
              <a:avLst/>
              <a:gdLst/>
              <a:ahLst/>
              <a:cxnLst/>
              <a:rect l="l" t="t" r="r" b="b"/>
              <a:pathLst>
                <a:path w="338340" h="2709333" extrusionOk="0">
                  <a:moveTo>
                    <a:pt x="0" y="0"/>
                  </a:moveTo>
                  <a:lnTo>
                    <a:pt x="338340" y="0"/>
                  </a:lnTo>
                  <a:lnTo>
                    <a:pt x="33834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486" name="Google Shape;486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p28"/>
          <p:cNvGrpSpPr/>
          <p:nvPr/>
        </p:nvGrpSpPr>
        <p:grpSpPr>
          <a:xfrm>
            <a:off x="16955739" y="0"/>
            <a:ext cx="1303686" cy="11358113"/>
            <a:chOff x="0" y="0"/>
            <a:chExt cx="1738248" cy="15144151"/>
          </a:xfrm>
        </p:grpSpPr>
        <p:pic>
          <p:nvPicPr>
            <p:cNvPr id="488" name="Google Shape;488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0" y="0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12700" y="3773338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25400" y="7546675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800000">
              <a:off x="38100" y="11320013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92" name="Google Shape;492;p28"/>
          <p:cNvCxnSpPr/>
          <p:nvPr/>
        </p:nvCxnSpPr>
        <p:spPr>
          <a:xfrm>
            <a:off x="4776216" y="1910576"/>
            <a:ext cx="7739459" cy="0"/>
          </a:xfrm>
          <a:prstGeom prst="straightConnector1">
            <a:avLst/>
          </a:prstGeom>
          <a:noFill/>
          <a:ln w="190500" cap="rnd" cmpd="sng">
            <a:solidFill>
              <a:srgbClr val="9DD193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BCB5BB-448A-4165-9031-77E57DB7D1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64" t="7454" r="4184" b="2792"/>
          <a:stretch/>
        </p:blipFill>
        <p:spPr>
          <a:xfrm rot="5400000">
            <a:off x="636728" y="1720667"/>
            <a:ext cx="9530085" cy="68767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B443AA-5D58-4586-8F6E-2B8CA13EA7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2" t="5779" r="3811" b="7608"/>
          <a:stretch/>
        </p:blipFill>
        <p:spPr>
          <a:xfrm rot="5400000">
            <a:off x="7993954" y="1577915"/>
            <a:ext cx="9530086" cy="7131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31"/>
          <p:cNvPicPr preferRelativeResize="0"/>
          <p:nvPr/>
        </p:nvPicPr>
        <p:blipFill rotWithShape="1">
          <a:blip r:embed="rId3">
            <a:alphaModFix/>
          </a:blip>
          <a:srcRect t="7825" b="782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31"/>
          <p:cNvGrpSpPr/>
          <p:nvPr/>
        </p:nvGrpSpPr>
        <p:grpSpPr>
          <a:xfrm>
            <a:off x="4291056" y="-180826"/>
            <a:ext cx="9705893" cy="10467826"/>
            <a:chOff x="0" y="-47625"/>
            <a:chExt cx="2556284" cy="2756958"/>
          </a:xfrm>
        </p:grpSpPr>
        <p:sp>
          <p:nvSpPr>
            <p:cNvPr id="523" name="Google Shape;523;p31"/>
            <p:cNvSpPr/>
            <p:nvPr/>
          </p:nvSpPr>
          <p:spPr>
            <a:xfrm>
              <a:off x="0" y="0"/>
              <a:ext cx="2556284" cy="2709333"/>
            </a:xfrm>
            <a:custGeom>
              <a:avLst/>
              <a:gdLst/>
              <a:ahLst/>
              <a:cxnLst/>
              <a:rect l="l" t="t" r="r" b="b"/>
              <a:pathLst>
                <a:path w="2556284" h="2709333" extrusionOk="0">
                  <a:moveTo>
                    <a:pt x="0" y="0"/>
                  </a:moveTo>
                  <a:lnTo>
                    <a:pt x="2556284" y="0"/>
                  </a:lnTo>
                  <a:lnTo>
                    <a:pt x="25562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</p:sp>
        <p:sp>
          <p:nvSpPr>
            <p:cNvPr id="524" name="Google Shape;524;p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5" name="Google Shape;525;p31"/>
          <p:cNvPicPr preferRelativeResize="0"/>
          <p:nvPr/>
        </p:nvPicPr>
        <p:blipFill rotWithShape="1">
          <a:blip r:embed="rId4">
            <a:alphaModFix amt="25000"/>
          </a:blip>
          <a:srcRect l="7605" r="7604"/>
          <a:stretch/>
        </p:blipFill>
        <p:spPr>
          <a:xfrm rot="5400000">
            <a:off x="2599586" y="1691469"/>
            <a:ext cx="13088827" cy="970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97507" y="7863185"/>
            <a:ext cx="1292986" cy="12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1"/>
          <p:cNvSpPr txBox="1"/>
          <p:nvPr/>
        </p:nvSpPr>
        <p:spPr>
          <a:xfrm>
            <a:off x="4891651" y="3762375"/>
            <a:ext cx="85047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solidFill>
                  <a:srgbClr val="2C6E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Спасибо за внимание!</a:t>
            </a:r>
            <a:endParaRPr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4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4"/>
          <p:cNvGrpSpPr/>
          <p:nvPr/>
        </p:nvGrpSpPr>
        <p:grpSpPr>
          <a:xfrm>
            <a:off x="0" y="3806974"/>
            <a:ext cx="18287996" cy="3266929"/>
            <a:chOff x="0" y="-47625"/>
            <a:chExt cx="4816592" cy="860425"/>
          </a:xfrm>
        </p:grpSpPr>
        <p:sp>
          <p:nvSpPr>
            <p:cNvPr id="116" name="Google Shape;116;p14"/>
            <p:cNvSpPr/>
            <p:nvPr/>
          </p:nvSpPr>
          <p:spPr>
            <a:xfrm>
              <a:off x="0" y="0"/>
              <a:ext cx="4816592" cy="534442"/>
            </a:xfrm>
            <a:custGeom>
              <a:avLst/>
              <a:gdLst/>
              <a:ahLst/>
              <a:cxnLst/>
              <a:rect l="l" t="t" r="r" b="b"/>
              <a:pathLst>
                <a:path w="4816592" h="534442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534442"/>
                  </a:lnTo>
                  <a:lnTo>
                    <a:pt x="0" y="534442"/>
                  </a:ln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</p:sp>
        <p:sp>
          <p:nvSpPr>
            <p:cNvPr id="117" name="Google Shape;117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14"/>
          <p:cNvGrpSpPr/>
          <p:nvPr/>
        </p:nvGrpSpPr>
        <p:grpSpPr>
          <a:xfrm>
            <a:off x="676404" y="4270524"/>
            <a:ext cx="5496896" cy="5425926"/>
            <a:chOff x="0" y="-47625"/>
            <a:chExt cx="1447742" cy="1429051"/>
          </a:xfrm>
        </p:grpSpPr>
        <p:sp>
          <p:nvSpPr>
            <p:cNvPr id="119" name="Google Shape;119;p14"/>
            <p:cNvSpPr/>
            <p:nvPr/>
          </p:nvSpPr>
          <p:spPr>
            <a:xfrm>
              <a:off x="0" y="0"/>
              <a:ext cx="1447742" cy="1381426"/>
            </a:xfrm>
            <a:custGeom>
              <a:avLst/>
              <a:gdLst/>
              <a:ahLst/>
              <a:cxnLst/>
              <a:rect l="l" t="t" r="r" b="b"/>
              <a:pathLst>
                <a:path w="1447742" h="1381426" extrusionOk="0">
                  <a:moveTo>
                    <a:pt x="0" y="0"/>
                  </a:moveTo>
                  <a:lnTo>
                    <a:pt x="1447742" y="0"/>
                  </a:lnTo>
                  <a:lnTo>
                    <a:pt x="1447742" y="1381426"/>
                  </a:lnTo>
                  <a:lnTo>
                    <a:pt x="0" y="1381426"/>
                  </a:ln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</p:sp>
        <p:sp>
          <p:nvSpPr>
            <p:cNvPr id="120" name="Google Shape;120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14"/>
          <p:cNvGrpSpPr/>
          <p:nvPr/>
        </p:nvGrpSpPr>
        <p:grpSpPr>
          <a:xfrm>
            <a:off x="6395552" y="4270524"/>
            <a:ext cx="5496896" cy="5425926"/>
            <a:chOff x="0" y="-47625"/>
            <a:chExt cx="1447742" cy="1429051"/>
          </a:xfrm>
        </p:grpSpPr>
        <p:sp>
          <p:nvSpPr>
            <p:cNvPr id="122" name="Google Shape;122;p14"/>
            <p:cNvSpPr/>
            <p:nvPr/>
          </p:nvSpPr>
          <p:spPr>
            <a:xfrm>
              <a:off x="0" y="0"/>
              <a:ext cx="1447742" cy="1381426"/>
            </a:xfrm>
            <a:custGeom>
              <a:avLst/>
              <a:gdLst/>
              <a:ahLst/>
              <a:cxnLst/>
              <a:rect l="l" t="t" r="r" b="b"/>
              <a:pathLst>
                <a:path w="1447742" h="1381426" extrusionOk="0">
                  <a:moveTo>
                    <a:pt x="0" y="0"/>
                  </a:moveTo>
                  <a:lnTo>
                    <a:pt x="1447742" y="0"/>
                  </a:lnTo>
                  <a:lnTo>
                    <a:pt x="1447742" y="1381426"/>
                  </a:lnTo>
                  <a:lnTo>
                    <a:pt x="0" y="1381426"/>
                  </a:ln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</p:sp>
        <p:sp>
          <p:nvSpPr>
            <p:cNvPr id="123" name="Google Shape;123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14"/>
          <p:cNvGrpSpPr/>
          <p:nvPr/>
        </p:nvGrpSpPr>
        <p:grpSpPr>
          <a:xfrm>
            <a:off x="12114701" y="4270524"/>
            <a:ext cx="5496896" cy="5425926"/>
            <a:chOff x="0" y="-47625"/>
            <a:chExt cx="1447742" cy="1429051"/>
          </a:xfrm>
        </p:grpSpPr>
        <p:sp>
          <p:nvSpPr>
            <p:cNvPr id="125" name="Google Shape;125;p14"/>
            <p:cNvSpPr/>
            <p:nvPr/>
          </p:nvSpPr>
          <p:spPr>
            <a:xfrm>
              <a:off x="0" y="0"/>
              <a:ext cx="1447742" cy="1381426"/>
            </a:xfrm>
            <a:custGeom>
              <a:avLst/>
              <a:gdLst/>
              <a:ahLst/>
              <a:cxnLst/>
              <a:rect l="l" t="t" r="r" b="b"/>
              <a:pathLst>
                <a:path w="1447742" h="1381426" extrusionOk="0">
                  <a:moveTo>
                    <a:pt x="0" y="0"/>
                  </a:moveTo>
                  <a:lnTo>
                    <a:pt x="1447742" y="0"/>
                  </a:lnTo>
                  <a:lnTo>
                    <a:pt x="1447742" y="1381426"/>
                  </a:lnTo>
                  <a:lnTo>
                    <a:pt x="0" y="1381426"/>
                  </a:ln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</p:sp>
        <p:sp>
          <p:nvSpPr>
            <p:cNvPr id="126" name="Google Shape;126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" name="Google Shape;13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723256">
            <a:off x="14351893" y="5938991"/>
            <a:ext cx="3773612" cy="448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640" y="3447698"/>
            <a:ext cx="3492489" cy="4153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/>
          <p:cNvPicPr preferRelativeResize="0"/>
          <p:nvPr/>
        </p:nvPicPr>
        <p:blipFill rotWithShape="1">
          <a:blip r:embed="rId3">
            <a:alphaModFix/>
          </a:blip>
          <a:srcRect t="28906" b="2890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5"/>
          <p:cNvGrpSpPr/>
          <p:nvPr/>
        </p:nvGrpSpPr>
        <p:grpSpPr>
          <a:xfrm>
            <a:off x="871647" y="635742"/>
            <a:ext cx="17010149" cy="9074853"/>
            <a:chOff x="0" y="-47625"/>
            <a:chExt cx="4480039" cy="2390085"/>
          </a:xfrm>
        </p:grpSpPr>
        <p:sp>
          <p:nvSpPr>
            <p:cNvPr id="142" name="Google Shape;142;p15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</p:sp>
        <p:sp>
          <p:nvSpPr>
            <p:cNvPr id="143" name="Google Shape;143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" name="Google Shape;156;p15"/>
          <p:cNvSpPr txBox="1"/>
          <p:nvPr/>
        </p:nvSpPr>
        <p:spPr>
          <a:xfrm>
            <a:off x="1137749" y="1206716"/>
            <a:ext cx="16008776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 же появился наш проект?</a:t>
            </a:r>
            <a:endParaRPr sz="6600" b="1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7" name="Google Shape;15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56544" y="-432586"/>
            <a:ext cx="2696390" cy="261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656182" y="8271059"/>
            <a:ext cx="2696390" cy="261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DAE5E0-C1A3-48D6-9375-18504E45D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4697" y="2538666"/>
            <a:ext cx="13063778" cy="6830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Google Shape;933;p42"/>
          <p:cNvPicPr preferRelativeResize="0"/>
          <p:nvPr/>
        </p:nvPicPr>
        <p:blipFill rotWithShape="1">
          <a:blip r:embed="rId3">
            <a:alphaModFix/>
          </a:blip>
          <a:srcRect b="1053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5" name="Google Shape;935;p42"/>
          <p:cNvGrpSpPr/>
          <p:nvPr/>
        </p:nvGrpSpPr>
        <p:grpSpPr>
          <a:xfrm>
            <a:off x="0" y="7020074"/>
            <a:ext cx="18287996" cy="3266926"/>
            <a:chOff x="0" y="-47625"/>
            <a:chExt cx="4816592" cy="860425"/>
          </a:xfrm>
        </p:grpSpPr>
        <p:sp>
          <p:nvSpPr>
            <p:cNvPr id="936" name="Google Shape;936;p42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937" name="Google Shape;937;p4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8" name="Google Shape;938;p42"/>
          <p:cNvSpPr txBox="1"/>
          <p:nvPr/>
        </p:nvSpPr>
        <p:spPr>
          <a:xfrm>
            <a:off x="2521775" y="2522806"/>
            <a:ext cx="129540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b="1" i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вылечиться без таблеток?</a:t>
            </a:r>
            <a:endParaRPr sz="8000" b="1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3" name="Google Shape;943;p42"/>
          <p:cNvSpPr/>
          <p:nvPr/>
        </p:nvSpPr>
        <p:spPr>
          <a:xfrm>
            <a:off x="2180225" y="6330240"/>
            <a:ext cx="965327" cy="1331736"/>
          </a:xfrm>
          <a:custGeom>
            <a:avLst/>
            <a:gdLst/>
            <a:ahLst/>
            <a:cxnLst/>
            <a:rect l="l" t="t" r="r" b="b"/>
            <a:pathLst>
              <a:path w="965327" h="1331736" extrusionOk="0">
                <a:moveTo>
                  <a:pt x="965327" y="1331736"/>
                </a:moveTo>
                <a:lnTo>
                  <a:pt x="0" y="1331736"/>
                </a:lnTo>
                <a:lnTo>
                  <a:pt x="0" y="0"/>
                </a:lnTo>
                <a:lnTo>
                  <a:pt x="683764" y="0"/>
                </a:lnTo>
                <a:cubicBezTo>
                  <a:pt x="793733" y="109832"/>
                  <a:pt x="855386" y="171408"/>
                  <a:pt x="965327" y="281213"/>
                </a:cubicBezTo>
                <a:lnTo>
                  <a:pt x="965327" y="1331736"/>
                </a:ln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42"/>
          <p:cNvSpPr/>
          <p:nvPr/>
        </p:nvSpPr>
        <p:spPr>
          <a:xfrm>
            <a:off x="2166616" y="6316674"/>
            <a:ext cx="992547" cy="1358895"/>
          </a:xfrm>
          <a:custGeom>
            <a:avLst/>
            <a:gdLst/>
            <a:ahLst/>
            <a:cxnLst/>
            <a:rect l="l" t="t" r="r" b="b"/>
            <a:pathLst>
              <a:path w="992547" h="1358895" extrusionOk="0">
                <a:moveTo>
                  <a:pt x="992275" y="292114"/>
                </a:moveTo>
                <a:cubicBezTo>
                  <a:pt x="992166" y="291571"/>
                  <a:pt x="991975" y="291054"/>
                  <a:pt x="991785" y="290510"/>
                </a:cubicBezTo>
                <a:cubicBezTo>
                  <a:pt x="991676" y="290211"/>
                  <a:pt x="991622" y="289885"/>
                  <a:pt x="991486" y="289559"/>
                </a:cubicBezTo>
                <a:cubicBezTo>
                  <a:pt x="991241" y="288988"/>
                  <a:pt x="990914" y="288444"/>
                  <a:pt x="990614" y="287900"/>
                </a:cubicBezTo>
                <a:cubicBezTo>
                  <a:pt x="990478" y="287683"/>
                  <a:pt x="990397" y="287438"/>
                  <a:pt x="990233" y="287221"/>
                </a:cubicBezTo>
                <a:cubicBezTo>
                  <a:pt x="989743" y="286487"/>
                  <a:pt x="989172" y="285807"/>
                  <a:pt x="988546" y="285155"/>
                </a:cubicBezTo>
                <a:lnTo>
                  <a:pt x="707010" y="3969"/>
                </a:lnTo>
                <a:cubicBezTo>
                  <a:pt x="706384" y="3344"/>
                  <a:pt x="705704" y="2773"/>
                  <a:pt x="704941" y="2284"/>
                </a:cubicBezTo>
                <a:cubicBezTo>
                  <a:pt x="704724" y="2148"/>
                  <a:pt x="704506" y="2066"/>
                  <a:pt x="704288" y="1930"/>
                </a:cubicBezTo>
                <a:cubicBezTo>
                  <a:pt x="703744" y="1604"/>
                  <a:pt x="703199" y="1278"/>
                  <a:pt x="702601" y="1033"/>
                </a:cubicBezTo>
                <a:cubicBezTo>
                  <a:pt x="702301" y="924"/>
                  <a:pt x="702002" y="870"/>
                  <a:pt x="701702" y="761"/>
                </a:cubicBezTo>
                <a:cubicBezTo>
                  <a:pt x="701158" y="571"/>
                  <a:pt x="700614" y="381"/>
                  <a:pt x="700042" y="272"/>
                </a:cubicBezTo>
                <a:cubicBezTo>
                  <a:pt x="699171" y="82"/>
                  <a:pt x="698273" y="0"/>
                  <a:pt x="697347" y="0"/>
                </a:cubicBezTo>
                <a:lnTo>
                  <a:pt x="13610" y="0"/>
                </a:lnTo>
                <a:cubicBezTo>
                  <a:pt x="6097" y="-27"/>
                  <a:pt x="0" y="6063"/>
                  <a:pt x="0" y="13566"/>
                </a:cubicBezTo>
                <a:lnTo>
                  <a:pt x="0" y="1345302"/>
                </a:lnTo>
                <a:cubicBezTo>
                  <a:pt x="0" y="1352806"/>
                  <a:pt x="6097" y="1358895"/>
                  <a:pt x="13610" y="1358895"/>
                </a:cubicBezTo>
                <a:lnTo>
                  <a:pt x="978937" y="1358895"/>
                </a:lnTo>
                <a:cubicBezTo>
                  <a:pt x="986450" y="1358895"/>
                  <a:pt x="992547" y="1352806"/>
                  <a:pt x="992547" y="1345302"/>
                </a:cubicBezTo>
                <a:lnTo>
                  <a:pt x="992547" y="294779"/>
                </a:lnTo>
                <a:cubicBezTo>
                  <a:pt x="992547" y="293881"/>
                  <a:pt x="992465" y="292984"/>
                  <a:pt x="992275" y="292114"/>
                </a:cubicBezTo>
                <a:close/>
                <a:moveTo>
                  <a:pt x="710984" y="281186"/>
                </a:moveTo>
                <a:lnTo>
                  <a:pt x="710984" y="46380"/>
                </a:lnTo>
                <a:lnTo>
                  <a:pt x="946083" y="281186"/>
                </a:lnTo>
                <a:lnTo>
                  <a:pt x="710984" y="281186"/>
                </a:lnTo>
                <a:close/>
                <a:moveTo>
                  <a:pt x="27220" y="1331709"/>
                </a:moveTo>
                <a:lnTo>
                  <a:pt x="27220" y="27159"/>
                </a:lnTo>
                <a:lnTo>
                  <a:pt x="683764" y="27159"/>
                </a:lnTo>
                <a:lnTo>
                  <a:pt x="683764" y="294779"/>
                </a:lnTo>
                <a:cubicBezTo>
                  <a:pt x="683764" y="302282"/>
                  <a:pt x="689862" y="308372"/>
                  <a:pt x="697374" y="308372"/>
                </a:cubicBezTo>
                <a:lnTo>
                  <a:pt x="965327" y="308372"/>
                </a:lnTo>
                <a:lnTo>
                  <a:pt x="965327" y="1331682"/>
                </a:lnTo>
                <a:lnTo>
                  <a:pt x="27220" y="1331682"/>
                </a:lnTo>
                <a:close/>
                <a:moveTo>
                  <a:pt x="170288" y="306305"/>
                </a:moveTo>
                <a:cubicBezTo>
                  <a:pt x="170288" y="298802"/>
                  <a:pt x="176385" y="292712"/>
                  <a:pt x="183898" y="292712"/>
                </a:cubicBezTo>
                <a:lnTo>
                  <a:pt x="455090" y="292712"/>
                </a:lnTo>
                <a:cubicBezTo>
                  <a:pt x="462603" y="292712"/>
                  <a:pt x="468700" y="298802"/>
                  <a:pt x="468700" y="306305"/>
                </a:cubicBezTo>
                <a:cubicBezTo>
                  <a:pt x="468700" y="313809"/>
                  <a:pt x="462603" y="319898"/>
                  <a:pt x="455090" y="319898"/>
                </a:cubicBezTo>
                <a:lnTo>
                  <a:pt x="183898" y="319898"/>
                </a:lnTo>
                <a:cubicBezTo>
                  <a:pt x="176385" y="319898"/>
                  <a:pt x="170288" y="313809"/>
                  <a:pt x="170288" y="306305"/>
                </a:cubicBezTo>
                <a:close/>
                <a:moveTo>
                  <a:pt x="468700" y="1118897"/>
                </a:moveTo>
                <a:cubicBezTo>
                  <a:pt x="468700" y="1126400"/>
                  <a:pt x="462603" y="1132490"/>
                  <a:pt x="455090" y="1132490"/>
                </a:cubicBezTo>
                <a:lnTo>
                  <a:pt x="183898" y="1132490"/>
                </a:lnTo>
                <a:cubicBezTo>
                  <a:pt x="176385" y="1132490"/>
                  <a:pt x="170288" y="1126400"/>
                  <a:pt x="170288" y="1118897"/>
                </a:cubicBezTo>
                <a:cubicBezTo>
                  <a:pt x="170288" y="1111393"/>
                  <a:pt x="176385" y="1105304"/>
                  <a:pt x="183898" y="1105304"/>
                </a:cubicBezTo>
                <a:lnTo>
                  <a:pt x="455090" y="1105304"/>
                </a:lnTo>
                <a:cubicBezTo>
                  <a:pt x="462630" y="1105304"/>
                  <a:pt x="468700" y="1111393"/>
                  <a:pt x="468700" y="1118897"/>
                </a:cubicBezTo>
                <a:close/>
                <a:moveTo>
                  <a:pt x="822259" y="468824"/>
                </a:moveTo>
                <a:cubicBezTo>
                  <a:pt x="822259" y="476327"/>
                  <a:pt x="816162" y="482417"/>
                  <a:pt x="808649" y="482417"/>
                </a:cubicBezTo>
                <a:lnTo>
                  <a:pt x="183898" y="482417"/>
                </a:lnTo>
                <a:cubicBezTo>
                  <a:pt x="176385" y="482417"/>
                  <a:pt x="170288" y="476327"/>
                  <a:pt x="170288" y="468824"/>
                </a:cubicBezTo>
                <a:cubicBezTo>
                  <a:pt x="170288" y="461320"/>
                  <a:pt x="176385" y="455231"/>
                  <a:pt x="183898" y="455231"/>
                </a:cubicBezTo>
                <a:lnTo>
                  <a:pt x="808649" y="455231"/>
                </a:lnTo>
                <a:cubicBezTo>
                  <a:pt x="816162" y="455231"/>
                  <a:pt x="822259" y="461320"/>
                  <a:pt x="822259" y="468824"/>
                </a:cubicBezTo>
                <a:close/>
                <a:moveTo>
                  <a:pt x="822259" y="631342"/>
                </a:moveTo>
                <a:cubicBezTo>
                  <a:pt x="822259" y="638845"/>
                  <a:pt x="816162" y="644935"/>
                  <a:pt x="808649" y="644935"/>
                </a:cubicBezTo>
                <a:lnTo>
                  <a:pt x="183898" y="644935"/>
                </a:lnTo>
                <a:cubicBezTo>
                  <a:pt x="176385" y="644935"/>
                  <a:pt x="170288" y="638845"/>
                  <a:pt x="170288" y="631342"/>
                </a:cubicBezTo>
                <a:cubicBezTo>
                  <a:pt x="170288" y="623839"/>
                  <a:pt x="176385" y="617749"/>
                  <a:pt x="183898" y="617749"/>
                </a:cubicBezTo>
                <a:lnTo>
                  <a:pt x="808649" y="617749"/>
                </a:lnTo>
                <a:cubicBezTo>
                  <a:pt x="816162" y="617749"/>
                  <a:pt x="822259" y="623839"/>
                  <a:pt x="822259" y="631342"/>
                </a:cubicBezTo>
                <a:close/>
                <a:moveTo>
                  <a:pt x="822259" y="793860"/>
                </a:moveTo>
                <a:cubicBezTo>
                  <a:pt x="822259" y="801364"/>
                  <a:pt x="816162" y="807453"/>
                  <a:pt x="808649" y="807453"/>
                </a:cubicBezTo>
                <a:lnTo>
                  <a:pt x="183898" y="807453"/>
                </a:lnTo>
                <a:cubicBezTo>
                  <a:pt x="176385" y="807453"/>
                  <a:pt x="170288" y="801364"/>
                  <a:pt x="170288" y="793860"/>
                </a:cubicBezTo>
                <a:cubicBezTo>
                  <a:pt x="170288" y="786357"/>
                  <a:pt x="176385" y="780267"/>
                  <a:pt x="183898" y="780267"/>
                </a:cubicBezTo>
                <a:lnTo>
                  <a:pt x="808649" y="780267"/>
                </a:lnTo>
                <a:cubicBezTo>
                  <a:pt x="816162" y="780267"/>
                  <a:pt x="822259" y="786357"/>
                  <a:pt x="822259" y="793860"/>
                </a:cubicBezTo>
                <a:close/>
                <a:moveTo>
                  <a:pt x="822259" y="956378"/>
                </a:moveTo>
                <a:cubicBezTo>
                  <a:pt x="822259" y="963882"/>
                  <a:pt x="816162" y="969972"/>
                  <a:pt x="808649" y="969972"/>
                </a:cubicBezTo>
                <a:lnTo>
                  <a:pt x="183898" y="969972"/>
                </a:lnTo>
                <a:cubicBezTo>
                  <a:pt x="176385" y="969972"/>
                  <a:pt x="170288" y="963882"/>
                  <a:pt x="170288" y="956378"/>
                </a:cubicBezTo>
                <a:cubicBezTo>
                  <a:pt x="170288" y="948875"/>
                  <a:pt x="176385" y="942785"/>
                  <a:pt x="183898" y="942785"/>
                </a:cubicBezTo>
                <a:lnTo>
                  <a:pt x="808649" y="942785"/>
                </a:lnTo>
                <a:cubicBezTo>
                  <a:pt x="816162" y="942785"/>
                  <a:pt x="822259" y="948875"/>
                  <a:pt x="822259" y="956378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42"/>
          <p:cNvSpPr/>
          <p:nvPr/>
        </p:nvSpPr>
        <p:spPr>
          <a:xfrm>
            <a:off x="6431171" y="6329567"/>
            <a:ext cx="1106492" cy="1264181"/>
          </a:xfrm>
          <a:custGeom>
            <a:avLst/>
            <a:gdLst/>
            <a:ahLst/>
            <a:cxnLst/>
            <a:rect l="l" t="t" r="r" b="b"/>
            <a:pathLst>
              <a:path w="1106492" h="1264181" extrusionOk="0">
                <a:moveTo>
                  <a:pt x="1106493" y="1087660"/>
                </a:moveTo>
                <a:lnTo>
                  <a:pt x="1106493" y="1264181"/>
                </a:lnTo>
                <a:lnTo>
                  <a:pt x="0" y="1264181"/>
                </a:lnTo>
                <a:lnTo>
                  <a:pt x="0" y="1087660"/>
                </a:lnTo>
                <a:cubicBezTo>
                  <a:pt x="0" y="920415"/>
                  <a:pt x="90566" y="774334"/>
                  <a:pt x="225368" y="695725"/>
                </a:cubicBezTo>
                <a:cubicBezTo>
                  <a:pt x="233538" y="690970"/>
                  <a:pt x="243802" y="691823"/>
                  <a:pt x="251144" y="697766"/>
                </a:cubicBezTo>
                <a:cubicBezTo>
                  <a:pt x="331679" y="763041"/>
                  <a:pt x="434370" y="802165"/>
                  <a:pt x="546162" y="802165"/>
                </a:cubicBezTo>
                <a:cubicBezTo>
                  <a:pt x="660566" y="802165"/>
                  <a:pt x="765377" y="761207"/>
                  <a:pt x="846765" y="693192"/>
                </a:cubicBezTo>
                <a:cubicBezTo>
                  <a:pt x="853978" y="687171"/>
                  <a:pt x="864139" y="686138"/>
                  <a:pt x="872360" y="690712"/>
                </a:cubicBezTo>
                <a:cubicBezTo>
                  <a:pt x="1011971" y="768055"/>
                  <a:pt x="1106493" y="916823"/>
                  <a:pt x="1106493" y="1087660"/>
                </a:cubicBezTo>
                <a:close/>
                <a:moveTo>
                  <a:pt x="546162" y="667093"/>
                </a:moveTo>
                <a:cubicBezTo>
                  <a:pt x="730474" y="667093"/>
                  <a:pt x="879884" y="517756"/>
                  <a:pt x="879884" y="333533"/>
                </a:cubicBezTo>
                <a:cubicBezTo>
                  <a:pt x="879884" y="149311"/>
                  <a:pt x="730474" y="0"/>
                  <a:pt x="546162" y="0"/>
                </a:cubicBezTo>
                <a:cubicBezTo>
                  <a:pt x="361850" y="0"/>
                  <a:pt x="212441" y="149337"/>
                  <a:pt x="212441" y="333559"/>
                </a:cubicBezTo>
                <a:cubicBezTo>
                  <a:pt x="212441" y="517782"/>
                  <a:pt x="361850" y="667093"/>
                  <a:pt x="546162" y="667093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42"/>
          <p:cNvSpPr/>
          <p:nvPr/>
        </p:nvSpPr>
        <p:spPr>
          <a:xfrm>
            <a:off x="6418245" y="6316647"/>
            <a:ext cx="1132346" cy="1290022"/>
          </a:xfrm>
          <a:custGeom>
            <a:avLst/>
            <a:gdLst/>
            <a:ahLst/>
            <a:cxnLst/>
            <a:rect l="l" t="t" r="r" b="b"/>
            <a:pathLst>
              <a:path w="1132346" h="1290022" extrusionOk="0">
                <a:moveTo>
                  <a:pt x="891544" y="692340"/>
                </a:moveTo>
                <a:cubicBezTo>
                  <a:pt x="878772" y="685259"/>
                  <a:pt x="862639" y="686836"/>
                  <a:pt x="851393" y="696216"/>
                </a:cubicBezTo>
                <a:cubicBezTo>
                  <a:pt x="769643" y="764540"/>
                  <a:pt x="665840" y="802165"/>
                  <a:pt x="559089" y="802165"/>
                </a:cubicBezTo>
                <a:cubicBezTo>
                  <a:pt x="454847" y="802165"/>
                  <a:pt x="352982" y="766117"/>
                  <a:pt x="272215" y="700635"/>
                </a:cubicBezTo>
                <a:cubicBezTo>
                  <a:pt x="260736" y="691332"/>
                  <a:pt x="244474" y="690066"/>
                  <a:pt x="231780" y="697456"/>
                </a:cubicBezTo>
                <a:cubicBezTo>
                  <a:pt x="162543" y="737846"/>
                  <a:pt x="104501" y="795705"/>
                  <a:pt x="63937" y="864804"/>
                </a:cubicBezTo>
                <a:cubicBezTo>
                  <a:pt x="22105" y="936023"/>
                  <a:pt x="0" y="1017552"/>
                  <a:pt x="0" y="1100580"/>
                </a:cubicBezTo>
                <a:lnTo>
                  <a:pt x="0" y="1277102"/>
                </a:lnTo>
                <a:cubicBezTo>
                  <a:pt x="0" y="1284234"/>
                  <a:pt x="5791" y="1290023"/>
                  <a:pt x="12927" y="1290023"/>
                </a:cubicBezTo>
                <a:lnTo>
                  <a:pt x="1119419" y="1290023"/>
                </a:lnTo>
                <a:cubicBezTo>
                  <a:pt x="1126555" y="1290023"/>
                  <a:pt x="1132346" y="1284234"/>
                  <a:pt x="1132346" y="1277102"/>
                </a:cubicBezTo>
                <a:lnTo>
                  <a:pt x="1132346" y="1100580"/>
                </a:lnTo>
                <a:cubicBezTo>
                  <a:pt x="1132346" y="931061"/>
                  <a:pt x="1040074" y="774618"/>
                  <a:pt x="891544" y="692340"/>
                </a:cubicBezTo>
                <a:close/>
                <a:moveTo>
                  <a:pt x="1106493" y="1264181"/>
                </a:moveTo>
                <a:lnTo>
                  <a:pt x="25854" y="1264181"/>
                </a:lnTo>
                <a:lnTo>
                  <a:pt x="25854" y="1100580"/>
                </a:lnTo>
                <a:cubicBezTo>
                  <a:pt x="25854" y="1022152"/>
                  <a:pt x="46718" y="945145"/>
                  <a:pt x="86223" y="877906"/>
                </a:cubicBezTo>
                <a:cubicBezTo>
                  <a:pt x="124564" y="812631"/>
                  <a:pt x="179400" y="757951"/>
                  <a:pt x="244810" y="719783"/>
                </a:cubicBezTo>
                <a:cubicBezTo>
                  <a:pt x="248274" y="717768"/>
                  <a:pt x="252747" y="718129"/>
                  <a:pt x="255927" y="720713"/>
                </a:cubicBezTo>
                <a:cubicBezTo>
                  <a:pt x="341296" y="789891"/>
                  <a:pt x="448952" y="828006"/>
                  <a:pt x="559089" y="828006"/>
                </a:cubicBezTo>
                <a:cubicBezTo>
                  <a:pt x="671890" y="828006"/>
                  <a:pt x="781587" y="788237"/>
                  <a:pt x="867965" y="716036"/>
                </a:cubicBezTo>
                <a:cubicBezTo>
                  <a:pt x="871067" y="713452"/>
                  <a:pt x="875514" y="712987"/>
                  <a:pt x="879005" y="714925"/>
                </a:cubicBezTo>
                <a:cubicBezTo>
                  <a:pt x="1019313" y="792656"/>
                  <a:pt x="1106493" y="940442"/>
                  <a:pt x="1106493" y="1100580"/>
                </a:cubicBezTo>
                <a:lnTo>
                  <a:pt x="1106493" y="1264181"/>
                </a:lnTo>
                <a:close/>
                <a:moveTo>
                  <a:pt x="559089" y="692934"/>
                </a:moveTo>
                <a:cubicBezTo>
                  <a:pt x="750227" y="692934"/>
                  <a:pt x="905737" y="537499"/>
                  <a:pt x="905737" y="346454"/>
                </a:cubicBezTo>
                <a:cubicBezTo>
                  <a:pt x="905737" y="155435"/>
                  <a:pt x="750227" y="0"/>
                  <a:pt x="559089" y="0"/>
                </a:cubicBezTo>
                <a:cubicBezTo>
                  <a:pt x="367952" y="0"/>
                  <a:pt x="212441" y="155435"/>
                  <a:pt x="212441" y="346480"/>
                </a:cubicBezTo>
                <a:cubicBezTo>
                  <a:pt x="212441" y="537525"/>
                  <a:pt x="367952" y="692934"/>
                  <a:pt x="559089" y="692934"/>
                </a:cubicBezTo>
                <a:close/>
                <a:moveTo>
                  <a:pt x="559089" y="25841"/>
                </a:moveTo>
                <a:cubicBezTo>
                  <a:pt x="735981" y="25841"/>
                  <a:pt x="879884" y="169674"/>
                  <a:pt x="879884" y="346480"/>
                </a:cubicBezTo>
                <a:cubicBezTo>
                  <a:pt x="879884" y="523286"/>
                  <a:pt x="735981" y="667119"/>
                  <a:pt x="559089" y="667119"/>
                </a:cubicBezTo>
                <a:cubicBezTo>
                  <a:pt x="382197" y="667119"/>
                  <a:pt x="238295" y="523286"/>
                  <a:pt x="238295" y="346480"/>
                </a:cubicBezTo>
                <a:cubicBezTo>
                  <a:pt x="238295" y="169674"/>
                  <a:pt x="382197" y="25841"/>
                  <a:pt x="559089" y="25841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42"/>
          <p:cNvSpPr/>
          <p:nvPr/>
        </p:nvSpPr>
        <p:spPr>
          <a:xfrm>
            <a:off x="14968466" y="6330213"/>
            <a:ext cx="1324533" cy="1262927"/>
          </a:xfrm>
          <a:custGeom>
            <a:avLst/>
            <a:gdLst/>
            <a:ahLst/>
            <a:cxnLst/>
            <a:rect l="l" t="t" r="r" b="b"/>
            <a:pathLst>
              <a:path w="1324533" h="1262927" extrusionOk="0">
                <a:moveTo>
                  <a:pt x="682747" y="12766"/>
                </a:moveTo>
                <a:lnTo>
                  <a:pt x="875017" y="402623"/>
                </a:lnTo>
                <a:lnTo>
                  <a:pt x="1304940" y="465143"/>
                </a:lnTo>
                <a:cubicBezTo>
                  <a:pt x="1323685" y="467857"/>
                  <a:pt x="1331171" y="490932"/>
                  <a:pt x="1317608" y="504180"/>
                </a:cubicBezTo>
                <a:lnTo>
                  <a:pt x="1006525" y="807629"/>
                </a:lnTo>
                <a:lnTo>
                  <a:pt x="1079956" y="1236143"/>
                </a:lnTo>
                <a:cubicBezTo>
                  <a:pt x="1083157" y="1254820"/>
                  <a:pt x="1063544" y="1269072"/>
                  <a:pt x="1046780" y="1260250"/>
                </a:cubicBezTo>
                <a:lnTo>
                  <a:pt x="662267" y="1057951"/>
                </a:lnTo>
                <a:lnTo>
                  <a:pt x="277753" y="1260250"/>
                </a:lnTo>
                <a:cubicBezTo>
                  <a:pt x="260989" y="1269072"/>
                  <a:pt x="241377" y="1254820"/>
                  <a:pt x="244578" y="1236143"/>
                </a:cubicBezTo>
                <a:lnTo>
                  <a:pt x="318008" y="807629"/>
                </a:lnTo>
                <a:lnTo>
                  <a:pt x="6925" y="504180"/>
                </a:lnTo>
                <a:cubicBezTo>
                  <a:pt x="-6638" y="490932"/>
                  <a:pt x="849" y="467884"/>
                  <a:pt x="19593" y="465143"/>
                </a:cubicBezTo>
                <a:lnTo>
                  <a:pt x="449516" y="402623"/>
                </a:lnTo>
                <a:lnTo>
                  <a:pt x="641759" y="12766"/>
                </a:lnTo>
                <a:cubicBezTo>
                  <a:pt x="650141" y="-4255"/>
                  <a:pt x="674365" y="-4255"/>
                  <a:pt x="682747" y="12766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42"/>
          <p:cNvSpPr/>
          <p:nvPr/>
        </p:nvSpPr>
        <p:spPr>
          <a:xfrm>
            <a:off x="14954892" y="6316647"/>
            <a:ext cx="1351680" cy="1290050"/>
          </a:xfrm>
          <a:custGeom>
            <a:avLst/>
            <a:gdLst/>
            <a:ahLst/>
            <a:cxnLst/>
            <a:rect l="l" t="t" r="r" b="b"/>
            <a:pathLst>
              <a:path w="1351680" h="1290050" extrusionOk="0">
                <a:moveTo>
                  <a:pt x="1349872" y="490084"/>
                </a:moveTo>
                <a:cubicBezTo>
                  <a:pt x="1345559" y="476782"/>
                  <a:pt x="1334274" y="467280"/>
                  <a:pt x="1320467" y="465272"/>
                </a:cubicBezTo>
                <a:lnTo>
                  <a:pt x="897597" y="403784"/>
                </a:lnTo>
                <a:lnTo>
                  <a:pt x="708500" y="20306"/>
                </a:lnTo>
                <a:cubicBezTo>
                  <a:pt x="702316" y="7791"/>
                  <a:pt x="689810" y="0"/>
                  <a:pt x="675840" y="0"/>
                </a:cubicBezTo>
                <a:cubicBezTo>
                  <a:pt x="661870" y="0"/>
                  <a:pt x="649365" y="7791"/>
                  <a:pt x="643181" y="20306"/>
                </a:cubicBezTo>
                <a:lnTo>
                  <a:pt x="454084" y="403784"/>
                </a:lnTo>
                <a:lnTo>
                  <a:pt x="31214" y="465272"/>
                </a:lnTo>
                <a:cubicBezTo>
                  <a:pt x="17379" y="467280"/>
                  <a:pt x="6122" y="476782"/>
                  <a:pt x="1809" y="490084"/>
                </a:cubicBezTo>
                <a:cubicBezTo>
                  <a:pt x="-2504" y="503386"/>
                  <a:pt x="1022" y="517692"/>
                  <a:pt x="11032" y="527465"/>
                </a:cubicBezTo>
                <a:lnTo>
                  <a:pt x="317015" y="825946"/>
                </a:lnTo>
                <a:lnTo>
                  <a:pt x="244778" y="1247402"/>
                </a:lnTo>
                <a:cubicBezTo>
                  <a:pt x="242418" y="1261193"/>
                  <a:pt x="247979" y="1274848"/>
                  <a:pt x="259264" y="1283046"/>
                </a:cubicBezTo>
                <a:cubicBezTo>
                  <a:pt x="265638" y="1287688"/>
                  <a:pt x="273125" y="1290050"/>
                  <a:pt x="280639" y="1290050"/>
                </a:cubicBezTo>
                <a:cubicBezTo>
                  <a:pt x="286417" y="1290050"/>
                  <a:pt x="292249" y="1288666"/>
                  <a:pt x="297620" y="1285815"/>
                </a:cubicBezTo>
                <a:lnTo>
                  <a:pt x="675840" y="1086828"/>
                </a:lnTo>
                <a:lnTo>
                  <a:pt x="1054061" y="1285815"/>
                </a:lnTo>
                <a:cubicBezTo>
                  <a:pt x="1066430" y="1292303"/>
                  <a:pt x="1081133" y="1291272"/>
                  <a:pt x="1092417" y="1283046"/>
                </a:cubicBezTo>
                <a:cubicBezTo>
                  <a:pt x="1103729" y="1274821"/>
                  <a:pt x="1109263" y="1261166"/>
                  <a:pt x="1106903" y="1247402"/>
                </a:cubicBezTo>
                <a:lnTo>
                  <a:pt x="1034666" y="825919"/>
                </a:lnTo>
                <a:lnTo>
                  <a:pt x="1340649" y="527438"/>
                </a:lnTo>
                <a:cubicBezTo>
                  <a:pt x="1350659" y="517692"/>
                  <a:pt x="1354185" y="503386"/>
                  <a:pt x="1349872" y="490084"/>
                </a:cubicBezTo>
                <a:close/>
                <a:moveTo>
                  <a:pt x="1321715" y="508001"/>
                </a:moveTo>
                <a:lnTo>
                  <a:pt x="1010632" y="811477"/>
                </a:lnTo>
                <a:cubicBezTo>
                  <a:pt x="1007431" y="814599"/>
                  <a:pt x="1005966" y="819078"/>
                  <a:pt x="1006726" y="823476"/>
                </a:cubicBezTo>
                <a:lnTo>
                  <a:pt x="1080156" y="1251990"/>
                </a:lnTo>
                <a:cubicBezTo>
                  <a:pt x="1081051" y="1257148"/>
                  <a:pt x="1077851" y="1260080"/>
                  <a:pt x="1076467" y="1261084"/>
                </a:cubicBezTo>
                <a:cubicBezTo>
                  <a:pt x="1075057" y="1262116"/>
                  <a:pt x="1071286" y="1264233"/>
                  <a:pt x="1066675" y="1261790"/>
                </a:cubicBezTo>
                <a:lnTo>
                  <a:pt x="682161" y="1059491"/>
                </a:lnTo>
                <a:cubicBezTo>
                  <a:pt x="678200" y="1057401"/>
                  <a:pt x="673480" y="1057401"/>
                  <a:pt x="669547" y="1059491"/>
                </a:cubicBezTo>
                <a:lnTo>
                  <a:pt x="285034" y="1261790"/>
                </a:lnTo>
                <a:cubicBezTo>
                  <a:pt x="280422" y="1264233"/>
                  <a:pt x="276652" y="1262116"/>
                  <a:pt x="275241" y="1261084"/>
                </a:cubicBezTo>
                <a:cubicBezTo>
                  <a:pt x="273830" y="1260053"/>
                  <a:pt x="270657" y="1257121"/>
                  <a:pt x="271552" y="1251990"/>
                </a:cubicBezTo>
                <a:lnTo>
                  <a:pt x="344982" y="823476"/>
                </a:lnTo>
                <a:cubicBezTo>
                  <a:pt x="345742" y="819078"/>
                  <a:pt x="344277" y="814571"/>
                  <a:pt x="341076" y="811477"/>
                </a:cubicBezTo>
                <a:lnTo>
                  <a:pt x="29966" y="508001"/>
                </a:lnTo>
                <a:cubicBezTo>
                  <a:pt x="26223" y="504363"/>
                  <a:pt x="27063" y="500128"/>
                  <a:pt x="27606" y="498472"/>
                </a:cubicBezTo>
                <a:cubicBezTo>
                  <a:pt x="28149" y="496816"/>
                  <a:pt x="29939" y="492880"/>
                  <a:pt x="35120" y="492147"/>
                </a:cubicBezTo>
                <a:lnTo>
                  <a:pt x="465043" y="429628"/>
                </a:lnTo>
                <a:cubicBezTo>
                  <a:pt x="469464" y="428976"/>
                  <a:pt x="473289" y="426207"/>
                  <a:pt x="475269" y="422189"/>
                </a:cubicBezTo>
                <a:lnTo>
                  <a:pt x="667540" y="32332"/>
                </a:lnTo>
                <a:cubicBezTo>
                  <a:pt x="669846" y="27663"/>
                  <a:pt x="674132" y="27147"/>
                  <a:pt x="675868" y="27147"/>
                </a:cubicBezTo>
                <a:cubicBezTo>
                  <a:pt x="677604" y="27147"/>
                  <a:pt x="681890" y="27663"/>
                  <a:pt x="684195" y="32332"/>
                </a:cubicBezTo>
                <a:lnTo>
                  <a:pt x="876466" y="422189"/>
                </a:lnTo>
                <a:cubicBezTo>
                  <a:pt x="878446" y="426207"/>
                  <a:pt x="882271" y="428976"/>
                  <a:pt x="886665" y="429628"/>
                </a:cubicBezTo>
                <a:lnTo>
                  <a:pt x="1316588" y="492147"/>
                </a:lnTo>
                <a:cubicBezTo>
                  <a:pt x="1321742" y="492907"/>
                  <a:pt x="1323560" y="496816"/>
                  <a:pt x="1324102" y="498472"/>
                </a:cubicBezTo>
                <a:cubicBezTo>
                  <a:pt x="1324645" y="500128"/>
                  <a:pt x="1325458" y="504363"/>
                  <a:pt x="1321715" y="508001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42"/>
          <p:cNvSpPr/>
          <p:nvPr/>
        </p:nvSpPr>
        <p:spPr>
          <a:xfrm>
            <a:off x="10635416" y="6409701"/>
            <a:ext cx="1339702" cy="1196882"/>
          </a:xfrm>
          <a:custGeom>
            <a:avLst/>
            <a:gdLst/>
            <a:ahLst/>
            <a:cxnLst/>
            <a:rect l="l" t="t" r="r" b="b"/>
            <a:pathLst>
              <a:path w="1339702" h="1196882" extrusionOk="0">
                <a:moveTo>
                  <a:pt x="1290062" y="629334"/>
                </a:moveTo>
                <a:cubicBezTo>
                  <a:pt x="1319680" y="646341"/>
                  <a:pt x="1339703" y="678290"/>
                  <a:pt x="1339703" y="714854"/>
                </a:cubicBezTo>
                <a:lnTo>
                  <a:pt x="1339703" y="729125"/>
                </a:lnTo>
                <a:cubicBezTo>
                  <a:pt x="1339703" y="765420"/>
                  <a:pt x="1319975" y="797181"/>
                  <a:pt x="1290705" y="814296"/>
                </a:cubicBezTo>
                <a:cubicBezTo>
                  <a:pt x="1319975" y="831411"/>
                  <a:pt x="1339703" y="863172"/>
                  <a:pt x="1339703" y="899467"/>
                </a:cubicBezTo>
                <a:lnTo>
                  <a:pt x="1339703" y="913711"/>
                </a:lnTo>
                <a:cubicBezTo>
                  <a:pt x="1339703" y="962695"/>
                  <a:pt x="1303812" y="1003443"/>
                  <a:pt x="1256960" y="1011008"/>
                </a:cubicBezTo>
                <a:cubicBezTo>
                  <a:pt x="1278537" y="1029920"/>
                  <a:pt x="1292180" y="1057631"/>
                  <a:pt x="1292180" y="1088507"/>
                </a:cubicBezTo>
                <a:lnTo>
                  <a:pt x="1292180" y="1093845"/>
                </a:lnTo>
                <a:cubicBezTo>
                  <a:pt x="1292180" y="1150662"/>
                  <a:pt x="1245997" y="1196882"/>
                  <a:pt x="1189227" y="1196882"/>
                </a:cubicBezTo>
                <a:lnTo>
                  <a:pt x="922128" y="1196882"/>
                </a:lnTo>
                <a:cubicBezTo>
                  <a:pt x="897897" y="1196882"/>
                  <a:pt x="875141" y="1188620"/>
                  <a:pt x="856780" y="1173437"/>
                </a:cubicBezTo>
                <a:cubicBezTo>
                  <a:pt x="855574" y="1173839"/>
                  <a:pt x="854314" y="1174107"/>
                  <a:pt x="852974" y="1174134"/>
                </a:cubicBezTo>
                <a:lnTo>
                  <a:pt x="598017" y="1178426"/>
                </a:lnTo>
                <a:cubicBezTo>
                  <a:pt x="522404" y="1178426"/>
                  <a:pt x="477990" y="1136310"/>
                  <a:pt x="458209" y="1111228"/>
                </a:cubicBezTo>
                <a:cubicBezTo>
                  <a:pt x="449766" y="1100498"/>
                  <a:pt x="436927" y="1094328"/>
                  <a:pt x="423016" y="1094328"/>
                </a:cubicBezTo>
                <a:lnTo>
                  <a:pt x="331133" y="1094328"/>
                </a:lnTo>
                <a:lnTo>
                  <a:pt x="331133" y="1112382"/>
                </a:lnTo>
                <a:cubicBezTo>
                  <a:pt x="331133" y="1158978"/>
                  <a:pt x="293259" y="1196882"/>
                  <a:pt x="246701" y="1196882"/>
                </a:cubicBezTo>
                <a:lnTo>
                  <a:pt x="84458" y="1196882"/>
                </a:lnTo>
                <a:cubicBezTo>
                  <a:pt x="37900" y="1196882"/>
                  <a:pt x="0" y="1158978"/>
                  <a:pt x="0" y="1112382"/>
                </a:cubicBezTo>
                <a:lnTo>
                  <a:pt x="0" y="582013"/>
                </a:lnTo>
                <a:cubicBezTo>
                  <a:pt x="0" y="535417"/>
                  <a:pt x="37900" y="497486"/>
                  <a:pt x="84458" y="497486"/>
                </a:cubicBezTo>
                <a:lnTo>
                  <a:pt x="246701" y="497486"/>
                </a:lnTo>
                <a:cubicBezTo>
                  <a:pt x="293259" y="497486"/>
                  <a:pt x="331133" y="535417"/>
                  <a:pt x="331133" y="582013"/>
                </a:cubicBezTo>
                <a:lnTo>
                  <a:pt x="331133" y="582469"/>
                </a:lnTo>
                <a:lnTo>
                  <a:pt x="456065" y="582496"/>
                </a:lnTo>
                <a:cubicBezTo>
                  <a:pt x="456092" y="582496"/>
                  <a:pt x="456092" y="582496"/>
                  <a:pt x="456119" y="582496"/>
                </a:cubicBezTo>
                <a:cubicBezTo>
                  <a:pt x="472308" y="582496"/>
                  <a:pt x="486594" y="571605"/>
                  <a:pt x="490856" y="555966"/>
                </a:cubicBezTo>
                <a:cubicBezTo>
                  <a:pt x="504928" y="504192"/>
                  <a:pt x="527014" y="437906"/>
                  <a:pt x="573090" y="384389"/>
                </a:cubicBezTo>
                <a:cubicBezTo>
                  <a:pt x="594158" y="359951"/>
                  <a:pt x="618790" y="339323"/>
                  <a:pt x="642619" y="319391"/>
                </a:cubicBezTo>
                <a:cubicBezTo>
                  <a:pt x="660845" y="304154"/>
                  <a:pt x="679688" y="288408"/>
                  <a:pt x="696307" y="271373"/>
                </a:cubicBezTo>
                <a:cubicBezTo>
                  <a:pt x="738040" y="228587"/>
                  <a:pt x="753184" y="176330"/>
                  <a:pt x="763316" y="126220"/>
                </a:cubicBezTo>
                <a:cubicBezTo>
                  <a:pt x="770258" y="91910"/>
                  <a:pt x="783365" y="43329"/>
                  <a:pt x="816628" y="17469"/>
                </a:cubicBezTo>
                <a:cubicBezTo>
                  <a:pt x="836651" y="1911"/>
                  <a:pt x="860158" y="-3508"/>
                  <a:pt x="882860" y="2233"/>
                </a:cubicBezTo>
                <a:cubicBezTo>
                  <a:pt x="908136" y="8617"/>
                  <a:pt x="930383" y="28629"/>
                  <a:pt x="942338" y="55750"/>
                </a:cubicBezTo>
                <a:cubicBezTo>
                  <a:pt x="994042" y="173272"/>
                  <a:pt x="984822" y="326849"/>
                  <a:pt x="922074" y="431683"/>
                </a:cubicBezTo>
                <a:lnTo>
                  <a:pt x="1239430" y="431683"/>
                </a:lnTo>
                <a:cubicBezTo>
                  <a:pt x="1294726" y="431683"/>
                  <a:pt x="1339703" y="476723"/>
                  <a:pt x="1339703" y="532064"/>
                </a:cubicBezTo>
                <a:lnTo>
                  <a:pt x="1339703" y="542741"/>
                </a:lnTo>
                <a:cubicBezTo>
                  <a:pt x="1339703" y="579599"/>
                  <a:pt x="1319734" y="611870"/>
                  <a:pt x="1290062" y="629334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42"/>
          <p:cNvSpPr/>
          <p:nvPr/>
        </p:nvSpPr>
        <p:spPr>
          <a:xfrm>
            <a:off x="10662219" y="6436513"/>
            <a:ext cx="1286095" cy="1143244"/>
          </a:xfrm>
          <a:custGeom>
            <a:avLst/>
            <a:gdLst/>
            <a:ahLst/>
            <a:cxnLst/>
            <a:rect l="l" t="t" r="r" b="b"/>
            <a:pathLst>
              <a:path w="1286095" h="1143244" extrusionOk="0">
                <a:moveTo>
                  <a:pt x="1238572" y="1061695"/>
                </a:moveTo>
                <a:lnTo>
                  <a:pt x="1238572" y="1067033"/>
                </a:lnTo>
                <a:cubicBezTo>
                  <a:pt x="1238572" y="1109069"/>
                  <a:pt x="1204398" y="1143244"/>
                  <a:pt x="1162423" y="1143244"/>
                </a:cubicBezTo>
                <a:lnTo>
                  <a:pt x="895324" y="1143244"/>
                </a:lnTo>
                <a:cubicBezTo>
                  <a:pt x="874283" y="1143244"/>
                  <a:pt x="854716" y="1134848"/>
                  <a:pt x="840216" y="1119611"/>
                </a:cubicBezTo>
                <a:cubicBezTo>
                  <a:pt x="826653" y="1105394"/>
                  <a:pt x="819175" y="1086723"/>
                  <a:pt x="819175" y="1067033"/>
                </a:cubicBezTo>
                <a:lnTo>
                  <a:pt x="819175" y="1061695"/>
                </a:lnTo>
                <a:cubicBezTo>
                  <a:pt x="819175" y="1019686"/>
                  <a:pt x="853349" y="985483"/>
                  <a:pt x="895324" y="985483"/>
                </a:cubicBezTo>
                <a:lnTo>
                  <a:pt x="1162423" y="985483"/>
                </a:lnTo>
                <a:cubicBezTo>
                  <a:pt x="1204398" y="985483"/>
                  <a:pt x="1238572" y="1019686"/>
                  <a:pt x="1238572" y="1061695"/>
                </a:cubicBezTo>
                <a:close/>
                <a:moveTo>
                  <a:pt x="1214395" y="800897"/>
                </a:moveTo>
                <a:lnTo>
                  <a:pt x="856941" y="800897"/>
                </a:lnTo>
                <a:cubicBezTo>
                  <a:pt x="817406" y="800897"/>
                  <a:pt x="785241" y="833087"/>
                  <a:pt x="785241" y="872655"/>
                </a:cubicBezTo>
                <a:lnTo>
                  <a:pt x="785241" y="886899"/>
                </a:lnTo>
                <a:cubicBezTo>
                  <a:pt x="785241" y="926467"/>
                  <a:pt x="817406" y="958658"/>
                  <a:pt x="856941" y="958658"/>
                </a:cubicBezTo>
                <a:lnTo>
                  <a:pt x="895324" y="958658"/>
                </a:lnTo>
                <a:lnTo>
                  <a:pt x="1162423" y="958658"/>
                </a:lnTo>
                <a:lnTo>
                  <a:pt x="1214395" y="958658"/>
                </a:lnTo>
                <a:cubicBezTo>
                  <a:pt x="1253931" y="958658"/>
                  <a:pt x="1286095" y="926467"/>
                  <a:pt x="1286095" y="886899"/>
                </a:cubicBezTo>
                <a:lnTo>
                  <a:pt x="1286095" y="872655"/>
                </a:lnTo>
                <a:cubicBezTo>
                  <a:pt x="1286095" y="833087"/>
                  <a:pt x="1253931" y="800897"/>
                  <a:pt x="1214395" y="800897"/>
                </a:cubicBezTo>
                <a:close/>
                <a:moveTo>
                  <a:pt x="1214395" y="616310"/>
                </a:moveTo>
                <a:lnTo>
                  <a:pt x="856941" y="616310"/>
                </a:lnTo>
                <a:cubicBezTo>
                  <a:pt x="817406" y="616310"/>
                  <a:pt x="785241" y="648501"/>
                  <a:pt x="785241" y="688041"/>
                </a:cubicBezTo>
                <a:lnTo>
                  <a:pt x="785241" y="702313"/>
                </a:lnTo>
                <a:cubicBezTo>
                  <a:pt x="785241" y="741880"/>
                  <a:pt x="817406" y="774071"/>
                  <a:pt x="856941" y="774071"/>
                </a:cubicBezTo>
                <a:lnTo>
                  <a:pt x="1214395" y="774071"/>
                </a:lnTo>
                <a:cubicBezTo>
                  <a:pt x="1253931" y="774071"/>
                  <a:pt x="1286095" y="741880"/>
                  <a:pt x="1286095" y="702313"/>
                </a:cubicBezTo>
                <a:lnTo>
                  <a:pt x="1286095" y="688041"/>
                </a:lnTo>
                <a:cubicBezTo>
                  <a:pt x="1286095" y="648501"/>
                  <a:pt x="1253931" y="616310"/>
                  <a:pt x="1214395" y="616310"/>
                </a:cubicBezTo>
                <a:close/>
                <a:moveTo>
                  <a:pt x="1212626" y="431696"/>
                </a:moveTo>
                <a:lnTo>
                  <a:pt x="892670" y="431696"/>
                </a:lnTo>
                <a:cubicBezTo>
                  <a:pt x="886398" y="431696"/>
                  <a:pt x="880234" y="432474"/>
                  <a:pt x="874310" y="434003"/>
                </a:cubicBezTo>
                <a:cubicBezTo>
                  <a:pt x="841851" y="442373"/>
                  <a:pt x="819175" y="471666"/>
                  <a:pt x="819175" y="505252"/>
                </a:cubicBezTo>
                <a:lnTo>
                  <a:pt x="819175" y="515929"/>
                </a:lnTo>
                <a:cubicBezTo>
                  <a:pt x="819175" y="556489"/>
                  <a:pt x="852143" y="589484"/>
                  <a:pt x="892670" y="589484"/>
                </a:cubicBezTo>
                <a:lnTo>
                  <a:pt x="1212626" y="589484"/>
                </a:lnTo>
                <a:cubicBezTo>
                  <a:pt x="1253127" y="589484"/>
                  <a:pt x="1286095" y="556489"/>
                  <a:pt x="1286095" y="515929"/>
                </a:cubicBezTo>
                <a:lnTo>
                  <a:pt x="1286095" y="505252"/>
                </a:lnTo>
                <a:cubicBezTo>
                  <a:pt x="1286095" y="464692"/>
                  <a:pt x="1253127" y="431696"/>
                  <a:pt x="1212626" y="431696"/>
                </a:cubicBezTo>
                <a:close/>
                <a:moveTo>
                  <a:pt x="792371" y="1061695"/>
                </a:moveTo>
                <a:cubicBezTo>
                  <a:pt x="792371" y="1029504"/>
                  <a:pt x="807220" y="1000720"/>
                  <a:pt x="830379" y="981808"/>
                </a:cubicBezTo>
                <a:cubicBezTo>
                  <a:pt x="788940" y="970193"/>
                  <a:pt x="758438" y="932047"/>
                  <a:pt x="758438" y="886899"/>
                </a:cubicBezTo>
                <a:lnTo>
                  <a:pt x="758438" y="872655"/>
                </a:lnTo>
                <a:cubicBezTo>
                  <a:pt x="758438" y="836360"/>
                  <a:pt x="778165" y="804599"/>
                  <a:pt x="807435" y="787484"/>
                </a:cubicBezTo>
                <a:cubicBezTo>
                  <a:pt x="778165" y="770369"/>
                  <a:pt x="758438" y="738608"/>
                  <a:pt x="758438" y="702313"/>
                </a:cubicBezTo>
                <a:lnTo>
                  <a:pt x="758438" y="688041"/>
                </a:lnTo>
                <a:cubicBezTo>
                  <a:pt x="758438" y="643377"/>
                  <a:pt x="788297" y="605553"/>
                  <a:pt x="829119" y="593508"/>
                </a:cubicBezTo>
                <a:cubicBezTo>
                  <a:pt x="806684" y="575079"/>
                  <a:pt x="792371" y="547154"/>
                  <a:pt x="792371" y="515929"/>
                </a:cubicBezTo>
                <a:lnTo>
                  <a:pt x="792371" y="505252"/>
                </a:lnTo>
                <a:cubicBezTo>
                  <a:pt x="792371" y="462251"/>
                  <a:pt x="819604" y="424427"/>
                  <a:pt x="859568" y="410477"/>
                </a:cubicBezTo>
                <a:cubicBezTo>
                  <a:pt x="859568" y="410451"/>
                  <a:pt x="859568" y="410451"/>
                  <a:pt x="859568" y="410451"/>
                </a:cubicBezTo>
                <a:cubicBezTo>
                  <a:pt x="929526" y="313262"/>
                  <a:pt x="942740" y="157351"/>
                  <a:pt x="890982" y="39775"/>
                </a:cubicBezTo>
                <a:cubicBezTo>
                  <a:pt x="882351" y="20139"/>
                  <a:pt x="866832" y="5814"/>
                  <a:pt x="849490" y="1414"/>
                </a:cubicBezTo>
                <a:cubicBezTo>
                  <a:pt x="834774" y="-2288"/>
                  <a:pt x="819818" y="1307"/>
                  <a:pt x="806282" y="11850"/>
                </a:cubicBezTo>
                <a:cubicBezTo>
                  <a:pt x="780041" y="32237"/>
                  <a:pt x="768891" y="74621"/>
                  <a:pt x="762780" y="104720"/>
                </a:cubicBezTo>
                <a:cubicBezTo>
                  <a:pt x="751817" y="158854"/>
                  <a:pt x="735279" y="215536"/>
                  <a:pt x="688694" y="263286"/>
                </a:cubicBezTo>
                <a:cubicBezTo>
                  <a:pt x="671111" y="281312"/>
                  <a:pt x="651759" y="297515"/>
                  <a:pt x="633023" y="313181"/>
                </a:cubicBezTo>
                <a:cubicBezTo>
                  <a:pt x="608953" y="333300"/>
                  <a:pt x="586224" y="352320"/>
                  <a:pt x="566603" y="375094"/>
                </a:cubicBezTo>
                <a:cubicBezTo>
                  <a:pt x="524012" y="424534"/>
                  <a:pt x="503239" y="487172"/>
                  <a:pt x="489891" y="536209"/>
                </a:cubicBezTo>
                <a:cubicBezTo>
                  <a:pt x="482467" y="563490"/>
                  <a:pt x="457566" y="582510"/>
                  <a:pt x="429315" y="582510"/>
                </a:cubicBezTo>
                <a:cubicBezTo>
                  <a:pt x="429288" y="582510"/>
                  <a:pt x="429261" y="582510"/>
                  <a:pt x="429234" y="582510"/>
                </a:cubicBezTo>
                <a:lnTo>
                  <a:pt x="304329" y="582483"/>
                </a:lnTo>
                <a:lnTo>
                  <a:pt x="304329" y="1040690"/>
                </a:lnTo>
                <a:lnTo>
                  <a:pt x="396212" y="1040690"/>
                </a:lnTo>
                <a:cubicBezTo>
                  <a:pt x="418379" y="1040690"/>
                  <a:pt x="438884" y="1050562"/>
                  <a:pt x="452473" y="1067784"/>
                </a:cubicBezTo>
                <a:cubicBezTo>
                  <a:pt x="472925" y="1093805"/>
                  <a:pt x="510101" y="1124788"/>
                  <a:pt x="570999" y="1124788"/>
                </a:cubicBezTo>
                <a:lnTo>
                  <a:pt x="807515" y="1120818"/>
                </a:lnTo>
                <a:cubicBezTo>
                  <a:pt x="797678" y="1104777"/>
                  <a:pt x="792371" y="1086267"/>
                  <a:pt x="792371" y="1067033"/>
                </a:cubicBezTo>
                <a:lnTo>
                  <a:pt x="792371" y="1061695"/>
                </a:lnTo>
                <a:close/>
                <a:moveTo>
                  <a:pt x="219898" y="497499"/>
                </a:moveTo>
                <a:lnTo>
                  <a:pt x="57655" y="497499"/>
                </a:lnTo>
                <a:cubicBezTo>
                  <a:pt x="25866" y="497499"/>
                  <a:pt x="0" y="523386"/>
                  <a:pt x="0" y="555201"/>
                </a:cubicBezTo>
                <a:lnTo>
                  <a:pt x="0" y="1085570"/>
                </a:lnTo>
                <a:cubicBezTo>
                  <a:pt x="0" y="1117385"/>
                  <a:pt x="25866" y="1143244"/>
                  <a:pt x="57655" y="1143244"/>
                </a:cubicBezTo>
                <a:lnTo>
                  <a:pt x="219898" y="1143244"/>
                </a:lnTo>
                <a:cubicBezTo>
                  <a:pt x="251687" y="1143244"/>
                  <a:pt x="277526" y="1117385"/>
                  <a:pt x="277526" y="1085570"/>
                </a:cubicBezTo>
                <a:lnTo>
                  <a:pt x="277526" y="555201"/>
                </a:lnTo>
                <a:cubicBezTo>
                  <a:pt x="277526" y="523386"/>
                  <a:pt x="251687" y="497499"/>
                  <a:pt x="219898" y="497499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42"/>
          <p:cNvSpPr/>
          <p:nvPr/>
        </p:nvSpPr>
        <p:spPr>
          <a:xfrm>
            <a:off x="10635416" y="6409701"/>
            <a:ext cx="1339702" cy="1196882"/>
          </a:xfrm>
          <a:custGeom>
            <a:avLst/>
            <a:gdLst/>
            <a:ahLst/>
            <a:cxnLst/>
            <a:rect l="l" t="t" r="r" b="b"/>
            <a:pathLst>
              <a:path w="1339702" h="1196882" extrusionOk="0">
                <a:moveTo>
                  <a:pt x="1339703" y="542741"/>
                </a:moveTo>
                <a:lnTo>
                  <a:pt x="1339703" y="532064"/>
                </a:lnTo>
                <a:cubicBezTo>
                  <a:pt x="1339703" y="476723"/>
                  <a:pt x="1294726" y="431683"/>
                  <a:pt x="1239430" y="431683"/>
                </a:cubicBezTo>
                <a:lnTo>
                  <a:pt x="922074" y="431683"/>
                </a:lnTo>
                <a:cubicBezTo>
                  <a:pt x="984822" y="326849"/>
                  <a:pt x="994042" y="173272"/>
                  <a:pt x="942338" y="55750"/>
                </a:cubicBezTo>
                <a:cubicBezTo>
                  <a:pt x="930383" y="28629"/>
                  <a:pt x="908136" y="8617"/>
                  <a:pt x="882860" y="2233"/>
                </a:cubicBezTo>
                <a:cubicBezTo>
                  <a:pt x="860158" y="-3508"/>
                  <a:pt x="836651" y="1911"/>
                  <a:pt x="816628" y="17469"/>
                </a:cubicBezTo>
                <a:cubicBezTo>
                  <a:pt x="783365" y="43329"/>
                  <a:pt x="770258" y="91910"/>
                  <a:pt x="763316" y="126220"/>
                </a:cubicBezTo>
                <a:cubicBezTo>
                  <a:pt x="753184" y="176330"/>
                  <a:pt x="738040" y="228587"/>
                  <a:pt x="696307" y="271373"/>
                </a:cubicBezTo>
                <a:cubicBezTo>
                  <a:pt x="679688" y="288408"/>
                  <a:pt x="660845" y="304154"/>
                  <a:pt x="642619" y="319391"/>
                </a:cubicBezTo>
                <a:cubicBezTo>
                  <a:pt x="618790" y="339323"/>
                  <a:pt x="594158" y="359951"/>
                  <a:pt x="573090" y="384389"/>
                </a:cubicBezTo>
                <a:cubicBezTo>
                  <a:pt x="527014" y="437906"/>
                  <a:pt x="504928" y="504192"/>
                  <a:pt x="490856" y="555966"/>
                </a:cubicBezTo>
                <a:cubicBezTo>
                  <a:pt x="486594" y="571605"/>
                  <a:pt x="472308" y="582496"/>
                  <a:pt x="456119" y="582496"/>
                </a:cubicBezTo>
                <a:cubicBezTo>
                  <a:pt x="456092" y="582496"/>
                  <a:pt x="456092" y="582496"/>
                  <a:pt x="456065" y="582496"/>
                </a:cubicBezTo>
                <a:lnTo>
                  <a:pt x="331133" y="582469"/>
                </a:lnTo>
                <a:lnTo>
                  <a:pt x="331133" y="582013"/>
                </a:lnTo>
                <a:cubicBezTo>
                  <a:pt x="331133" y="535417"/>
                  <a:pt x="293259" y="497486"/>
                  <a:pt x="246701" y="497486"/>
                </a:cubicBezTo>
                <a:lnTo>
                  <a:pt x="84458" y="497486"/>
                </a:lnTo>
                <a:cubicBezTo>
                  <a:pt x="37900" y="497486"/>
                  <a:pt x="0" y="535417"/>
                  <a:pt x="0" y="582013"/>
                </a:cubicBezTo>
                <a:lnTo>
                  <a:pt x="0" y="1112382"/>
                </a:lnTo>
                <a:cubicBezTo>
                  <a:pt x="0" y="1158978"/>
                  <a:pt x="37900" y="1196882"/>
                  <a:pt x="84458" y="1196882"/>
                </a:cubicBezTo>
                <a:lnTo>
                  <a:pt x="246701" y="1196882"/>
                </a:lnTo>
                <a:cubicBezTo>
                  <a:pt x="293259" y="1196882"/>
                  <a:pt x="331133" y="1158978"/>
                  <a:pt x="331133" y="1112382"/>
                </a:cubicBezTo>
                <a:lnTo>
                  <a:pt x="331133" y="1094328"/>
                </a:lnTo>
                <a:lnTo>
                  <a:pt x="423016" y="1094328"/>
                </a:lnTo>
                <a:cubicBezTo>
                  <a:pt x="436927" y="1094328"/>
                  <a:pt x="449766" y="1100498"/>
                  <a:pt x="458209" y="1111228"/>
                </a:cubicBezTo>
                <a:cubicBezTo>
                  <a:pt x="477990" y="1136310"/>
                  <a:pt x="522404" y="1178426"/>
                  <a:pt x="598017" y="1178426"/>
                </a:cubicBezTo>
                <a:lnTo>
                  <a:pt x="852974" y="1174134"/>
                </a:lnTo>
                <a:cubicBezTo>
                  <a:pt x="854314" y="1174107"/>
                  <a:pt x="855574" y="1173839"/>
                  <a:pt x="856780" y="1173437"/>
                </a:cubicBezTo>
                <a:cubicBezTo>
                  <a:pt x="875141" y="1188620"/>
                  <a:pt x="897897" y="1196882"/>
                  <a:pt x="922128" y="1196882"/>
                </a:cubicBezTo>
                <a:lnTo>
                  <a:pt x="1189227" y="1196882"/>
                </a:lnTo>
                <a:cubicBezTo>
                  <a:pt x="1245997" y="1196882"/>
                  <a:pt x="1292180" y="1150662"/>
                  <a:pt x="1292180" y="1093845"/>
                </a:cubicBezTo>
                <a:lnTo>
                  <a:pt x="1292180" y="1088507"/>
                </a:lnTo>
                <a:cubicBezTo>
                  <a:pt x="1292180" y="1057631"/>
                  <a:pt x="1278537" y="1029920"/>
                  <a:pt x="1256960" y="1011008"/>
                </a:cubicBezTo>
                <a:cubicBezTo>
                  <a:pt x="1303812" y="1003443"/>
                  <a:pt x="1339703" y="962695"/>
                  <a:pt x="1339703" y="913711"/>
                </a:cubicBezTo>
                <a:lnTo>
                  <a:pt x="1339703" y="899467"/>
                </a:lnTo>
                <a:cubicBezTo>
                  <a:pt x="1339703" y="863172"/>
                  <a:pt x="1319975" y="831411"/>
                  <a:pt x="1290705" y="814296"/>
                </a:cubicBezTo>
                <a:cubicBezTo>
                  <a:pt x="1319975" y="797181"/>
                  <a:pt x="1339703" y="765420"/>
                  <a:pt x="1339703" y="729125"/>
                </a:cubicBezTo>
                <a:lnTo>
                  <a:pt x="1339703" y="714854"/>
                </a:lnTo>
                <a:cubicBezTo>
                  <a:pt x="1339703" y="678290"/>
                  <a:pt x="1319680" y="646341"/>
                  <a:pt x="1290062" y="629334"/>
                </a:cubicBezTo>
                <a:cubicBezTo>
                  <a:pt x="1319734" y="611870"/>
                  <a:pt x="1339703" y="579599"/>
                  <a:pt x="1339703" y="542741"/>
                </a:cubicBezTo>
                <a:close/>
                <a:moveTo>
                  <a:pt x="304329" y="1112382"/>
                </a:moveTo>
                <a:cubicBezTo>
                  <a:pt x="304329" y="1144197"/>
                  <a:pt x="278490" y="1170057"/>
                  <a:pt x="246701" y="1170057"/>
                </a:cubicBezTo>
                <a:lnTo>
                  <a:pt x="84458" y="1170057"/>
                </a:lnTo>
                <a:cubicBezTo>
                  <a:pt x="52669" y="1170057"/>
                  <a:pt x="26804" y="1144197"/>
                  <a:pt x="26804" y="1112382"/>
                </a:cubicBezTo>
                <a:lnTo>
                  <a:pt x="26804" y="582013"/>
                </a:lnTo>
                <a:cubicBezTo>
                  <a:pt x="26804" y="550198"/>
                  <a:pt x="52669" y="524312"/>
                  <a:pt x="84458" y="524312"/>
                </a:cubicBezTo>
                <a:lnTo>
                  <a:pt x="246701" y="524312"/>
                </a:lnTo>
                <a:cubicBezTo>
                  <a:pt x="278490" y="524312"/>
                  <a:pt x="304329" y="550198"/>
                  <a:pt x="304329" y="582013"/>
                </a:cubicBezTo>
                <a:lnTo>
                  <a:pt x="304329" y="1112382"/>
                </a:lnTo>
                <a:close/>
                <a:moveTo>
                  <a:pt x="597803" y="1151601"/>
                </a:moveTo>
                <a:cubicBezTo>
                  <a:pt x="536905" y="1151601"/>
                  <a:pt x="499728" y="1120617"/>
                  <a:pt x="479277" y="1094596"/>
                </a:cubicBezTo>
                <a:cubicBezTo>
                  <a:pt x="465688" y="1077374"/>
                  <a:pt x="445183" y="1067502"/>
                  <a:pt x="423016" y="1067502"/>
                </a:cubicBezTo>
                <a:lnTo>
                  <a:pt x="331133" y="1067502"/>
                </a:lnTo>
                <a:lnTo>
                  <a:pt x="331133" y="609295"/>
                </a:lnTo>
                <a:lnTo>
                  <a:pt x="456038" y="609322"/>
                </a:lnTo>
                <a:cubicBezTo>
                  <a:pt x="456065" y="609322"/>
                  <a:pt x="456092" y="609322"/>
                  <a:pt x="456119" y="609322"/>
                </a:cubicBezTo>
                <a:cubicBezTo>
                  <a:pt x="484370" y="609322"/>
                  <a:pt x="509270" y="590302"/>
                  <a:pt x="516695" y="563021"/>
                </a:cubicBezTo>
                <a:cubicBezTo>
                  <a:pt x="530043" y="513984"/>
                  <a:pt x="550816" y="451346"/>
                  <a:pt x="593407" y="401907"/>
                </a:cubicBezTo>
                <a:cubicBezTo>
                  <a:pt x="613027" y="379132"/>
                  <a:pt x="635757" y="360112"/>
                  <a:pt x="659827" y="339993"/>
                </a:cubicBezTo>
                <a:cubicBezTo>
                  <a:pt x="678563" y="324327"/>
                  <a:pt x="697915" y="308124"/>
                  <a:pt x="715498" y="290098"/>
                </a:cubicBezTo>
                <a:cubicBezTo>
                  <a:pt x="762083" y="242348"/>
                  <a:pt x="778621" y="185666"/>
                  <a:pt x="789583" y="131532"/>
                </a:cubicBezTo>
                <a:cubicBezTo>
                  <a:pt x="795695" y="101433"/>
                  <a:pt x="806845" y="59049"/>
                  <a:pt x="833086" y="38662"/>
                </a:cubicBezTo>
                <a:cubicBezTo>
                  <a:pt x="846622" y="28119"/>
                  <a:pt x="861578" y="24525"/>
                  <a:pt x="876293" y="28226"/>
                </a:cubicBezTo>
                <a:cubicBezTo>
                  <a:pt x="893635" y="32626"/>
                  <a:pt x="909155" y="46951"/>
                  <a:pt x="917786" y="66587"/>
                </a:cubicBezTo>
                <a:cubicBezTo>
                  <a:pt x="969543" y="184163"/>
                  <a:pt x="956329" y="340074"/>
                  <a:pt x="886372" y="437263"/>
                </a:cubicBezTo>
                <a:cubicBezTo>
                  <a:pt x="886372" y="437263"/>
                  <a:pt x="886372" y="437263"/>
                  <a:pt x="886372" y="437289"/>
                </a:cubicBezTo>
                <a:cubicBezTo>
                  <a:pt x="846407" y="451239"/>
                  <a:pt x="819175" y="489063"/>
                  <a:pt x="819175" y="532064"/>
                </a:cubicBezTo>
                <a:lnTo>
                  <a:pt x="819175" y="542741"/>
                </a:lnTo>
                <a:cubicBezTo>
                  <a:pt x="819175" y="573966"/>
                  <a:pt x="833488" y="601891"/>
                  <a:pt x="855923" y="620320"/>
                </a:cubicBezTo>
                <a:cubicBezTo>
                  <a:pt x="815101" y="632365"/>
                  <a:pt x="785241" y="670189"/>
                  <a:pt x="785241" y="714854"/>
                </a:cubicBezTo>
                <a:lnTo>
                  <a:pt x="785241" y="729125"/>
                </a:lnTo>
                <a:cubicBezTo>
                  <a:pt x="785241" y="765420"/>
                  <a:pt x="804969" y="797181"/>
                  <a:pt x="834238" y="814296"/>
                </a:cubicBezTo>
                <a:cubicBezTo>
                  <a:pt x="804969" y="831411"/>
                  <a:pt x="785241" y="863172"/>
                  <a:pt x="785241" y="899467"/>
                </a:cubicBezTo>
                <a:lnTo>
                  <a:pt x="785241" y="913711"/>
                </a:lnTo>
                <a:cubicBezTo>
                  <a:pt x="785241" y="958859"/>
                  <a:pt x="815744" y="997005"/>
                  <a:pt x="857182" y="1008620"/>
                </a:cubicBezTo>
                <a:cubicBezTo>
                  <a:pt x="834024" y="1027532"/>
                  <a:pt x="819175" y="1056316"/>
                  <a:pt x="819175" y="1088507"/>
                </a:cubicBezTo>
                <a:lnTo>
                  <a:pt x="819175" y="1093845"/>
                </a:lnTo>
                <a:cubicBezTo>
                  <a:pt x="819175" y="1113079"/>
                  <a:pt x="824482" y="1131589"/>
                  <a:pt x="834319" y="1147630"/>
                </a:cubicBezTo>
                <a:lnTo>
                  <a:pt x="597803" y="1151601"/>
                </a:lnTo>
                <a:close/>
                <a:moveTo>
                  <a:pt x="1265376" y="1088507"/>
                </a:moveTo>
                <a:lnTo>
                  <a:pt x="1265376" y="1093845"/>
                </a:lnTo>
                <a:cubicBezTo>
                  <a:pt x="1265376" y="1135881"/>
                  <a:pt x="1231201" y="1170057"/>
                  <a:pt x="1189227" y="1170057"/>
                </a:cubicBezTo>
                <a:lnTo>
                  <a:pt x="922128" y="1170057"/>
                </a:lnTo>
                <a:cubicBezTo>
                  <a:pt x="901087" y="1170057"/>
                  <a:pt x="881520" y="1161660"/>
                  <a:pt x="867019" y="1146423"/>
                </a:cubicBezTo>
                <a:cubicBezTo>
                  <a:pt x="853457" y="1132206"/>
                  <a:pt x="845978" y="1113535"/>
                  <a:pt x="845978" y="1093845"/>
                </a:cubicBezTo>
                <a:lnTo>
                  <a:pt x="845978" y="1088507"/>
                </a:lnTo>
                <a:cubicBezTo>
                  <a:pt x="845978" y="1046498"/>
                  <a:pt x="880153" y="1012295"/>
                  <a:pt x="922128" y="1012295"/>
                </a:cubicBezTo>
                <a:lnTo>
                  <a:pt x="1189227" y="1012295"/>
                </a:lnTo>
                <a:cubicBezTo>
                  <a:pt x="1231201" y="1012295"/>
                  <a:pt x="1265376" y="1046498"/>
                  <a:pt x="1265376" y="1088507"/>
                </a:cubicBezTo>
                <a:close/>
                <a:moveTo>
                  <a:pt x="1312899" y="899467"/>
                </a:moveTo>
                <a:lnTo>
                  <a:pt x="1312899" y="913711"/>
                </a:lnTo>
                <a:cubicBezTo>
                  <a:pt x="1312899" y="953279"/>
                  <a:pt x="1280734" y="985470"/>
                  <a:pt x="1241199" y="985470"/>
                </a:cubicBezTo>
                <a:lnTo>
                  <a:pt x="1189227" y="985470"/>
                </a:lnTo>
                <a:lnTo>
                  <a:pt x="922128" y="985470"/>
                </a:lnTo>
                <a:lnTo>
                  <a:pt x="883745" y="985470"/>
                </a:lnTo>
                <a:cubicBezTo>
                  <a:pt x="844209" y="985470"/>
                  <a:pt x="812045" y="953279"/>
                  <a:pt x="812045" y="913711"/>
                </a:cubicBezTo>
                <a:lnTo>
                  <a:pt x="812045" y="899467"/>
                </a:lnTo>
                <a:cubicBezTo>
                  <a:pt x="812045" y="859899"/>
                  <a:pt x="844209" y="827709"/>
                  <a:pt x="883745" y="827709"/>
                </a:cubicBezTo>
                <a:lnTo>
                  <a:pt x="1241199" y="827709"/>
                </a:lnTo>
                <a:cubicBezTo>
                  <a:pt x="1280734" y="827709"/>
                  <a:pt x="1312899" y="859899"/>
                  <a:pt x="1312899" y="899467"/>
                </a:cubicBezTo>
                <a:close/>
                <a:moveTo>
                  <a:pt x="1312899" y="714854"/>
                </a:moveTo>
                <a:lnTo>
                  <a:pt x="1312899" y="729125"/>
                </a:lnTo>
                <a:cubicBezTo>
                  <a:pt x="1312899" y="768692"/>
                  <a:pt x="1280734" y="800883"/>
                  <a:pt x="1241199" y="800883"/>
                </a:cubicBezTo>
                <a:lnTo>
                  <a:pt x="883745" y="800883"/>
                </a:lnTo>
                <a:cubicBezTo>
                  <a:pt x="844209" y="800883"/>
                  <a:pt x="812045" y="768692"/>
                  <a:pt x="812045" y="729125"/>
                </a:cubicBezTo>
                <a:lnTo>
                  <a:pt x="812045" y="714854"/>
                </a:lnTo>
                <a:cubicBezTo>
                  <a:pt x="812045" y="675313"/>
                  <a:pt x="844209" y="643122"/>
                  <a:pt x="883745" y="643122"/>
                </a:cubicBezTo>
                <a:lnTo>
                  <a:pt x="1241199" y="643122"/>
                </a:lnTo>
                <a:cubicBezTo>
                  <a:pt x="1280734" y="643122"/>
                  <a:pt x="1312899" y="675313"/>
                  <a:pt x="1312899" y="714854"/>
                </a:cubicBezTo>
                <a:close/>
                <a:moveTo>
                  <a:pt x="1239430" y="616296"/>
                </a:moveTo>
                <a:lnTo>
                  <a:pt x="919474" y="616296"/>
                </a:lnTo>
                <a:cubicBezTo>
                  <a:pt x="878947" y="616296"/>
                  <a:pt x="845978" y="583301"/>
                  <a:pt x="845978" y="542741"/>
                </a:cubicBezTo>
                <a:lnTo>
                  <a:pt x="845978" y="532064"/>
                </a:lnTo>
                <a:cubicBezTo>
                  <a:pt x="845978" y="498479"/>
                  <a:pt x="868654" y="469185"/>
                  <a:pt x="901114" y="460815"/>
                </a:cubicBezTo>
                <a:cubicBezTo>
                  <a:pt x="907037" y="459286"/>
                  <a:pt x="913202" y="458508"/>
                  <a:pt x="919474" y="458508"/>
                </a:cubicBezTo>
                <a:lnTo>
                  <a:pt x="1239430" y="458508"/>
                </a:lnTo>
                <a:cubicBezTo>
                  <a:pt x="1279930" y="458508"/>
                  <a:pt x="1312899" y="491504"/>
                  <a:pt x="1312899" y="532064"/>
                </a:cubicBezTo>
                <a:lnTo>
                  <a:pt x="1312899" y="542741"/>
                </a:lnTo>
                <a:cubicBezTo>
                  <a:pt x="1312899" y="583301"/>
                  <a:pt x="1279930" y="616296"/>
                  <a:pt x="1239430" y="616296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2" name="Google Shape;952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93089">
            <a:off x="-2334162" y="8043"/>
            <a:ext cx="5328164" cy="719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6957">
            <a:off x="15476539" y="51204"/>
            <a:ext cx="5328164" cy="7194145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42"/>
          <p:cNvSpPr/>
          <p:nvPr/>
        </p:nvSpPr>
        <p:spPr>
          <a:xfrm rot="5400000">
            <a:off x="8953545" y="-3439112"/>
            <a:ext cx="25347" cy="1161215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42"/>
          <p:cNvSpPr/>
          <p:nvPr/>
        </p:nvSpPr>
        <p:spPr>
          <a:xfrm rot="5400000">
            <a:off x="8986102" y="-78402"/>
            <a:ext cx="25347" cy="1161215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291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32"/>
          <p:cNvPicPr preferRelativeResize="0"/>
          <p:nvPr/>
        </p:nvPicPr>
        <p:blipFill rotWithShape="1">
          <a:blip r:embed="rId3">
            <a:alphaModFix/>
          </a:blip>
          <a:srcRect b="1053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2192" y="2145479"/>
            <a:ext cx="8506998" cy="8379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Google Shape;535;p32"/>
          <p:cNvCxnSpPr/>
          <p:nvPr/>
        </p:nvCxnSpPr>
        <p:spPr>
          <a:xfrm>
            <a:off x="0" y="2674902"/>
            <a:ext cx="9144000" cy="0"/>
          </a:xfrm>
          <a:prstGeom prst="straightConnector1">
            <a:avLst/>
          </a:prstGeom>
          <a:noFill/>
          <a:ln w="190500" cap="rnd" cmpd="sng">
            <a:solidFill>
              <a:srgbClr val="2C6E4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6" name="Google Shape;536;p32"/>
          <p:cNvSpPr txBox="1"/>
          <p:nvPr/>
        </p:nvSpPr>
        <p:spPr>
          <a:xfrm>
            <a:off x="349105" y="944528"/>
            <a:ext cx="8794895" cy="301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37" name="Google Shape;537;p32"/>
          <p:cNvGrpSpPr/>
          <p:nvPr/>
        </p:nvGrpSpPr>
        <p:grpSpPr>
          <a:xfrm>
            <a:off x="839594" y="3379644"/>
            <a:ext cx="7464812" cy="1246495"/>
            <a:chOff x="0" y="8401"/>
            <a:chExt cx="9953083" cy="1661993"/>
          </a:xfrm>
        </p:grpSpPr>
        <p:sp>
          <p:nvSpPr>
            <p:cNvPr id="538" name="Google Shape;538;p32"/>
            <p:cNvSpPr txBox="1"/>
            <p:nvPr/>
          </p:nvSpPr>
          <p:spPr>
            <a:xfrm>
              <a:off x="0" y="8401"/>
              <a:ext cx="9953083" cy="166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5400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Родители</a:t>
              </a:r>
              <a:r>
                <a:rPr lang="ru-RU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9" name="Google Shape;539;p32"/>
            <p:cNvSpPr txBox="1"/>
            <p:nvPr/>
          </p:nvSpPr>
          <p:spPr>
            <a:xfrm>
              <a:off x="0" y="538480"/>
              <a:ext cx="9953083" cy="40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40" name="Google Shape;540;p32"/>
          <p:cNvGrpSpPr/>
          <p:nvPr/>
        </p:nvGrpSpPr>
        <p:grpSpPr>
          <a:xfrm>
            <a:off x="725958" y="4947414"/>
            <a:ext cx="7464812" cy="1246495"/>
            <a:chOff x="0" y="-76200"/>
            <a:chExt cx="9953083" cy="1661994"/>
          </a:xfrm>
        </p:grpSpPr>
        <p:sp>
          <p:nvSpPr>
            <p:cNvPr id="541" name="Google Shape;541;p32"/>
            <p:cNvSpPr txBox="1"/>
            <p:nvPr/>
          </p:nvSpPr>
          <p:spPr>
            <a:xfrm>
              <a:off x="0" y="-76200"/>
              <a:ext cx="9953083" cy="1661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5400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Дети</a:t>
              </a:r>
              <a:endParaRPr sz="5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2" name="Google Shape;542;p32"/>
            <p:cNvSpPr txBox="1"/>
            <p:nvPr/>
          </p:nvSpPr>
          <p:spPr>
            <a:xfrm>
              <a:off x="0" y="538480"/>
              <a:ext cx="9953083" cy="402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43" name="Google Shape;543;p32"/>
          <p:cNvGrpSpPr/>
          <p:nvPr/>
        </p:nvGrpSpPr>
        <p:grpSpPr>
          <a:xfrm>
            <a:off x="725958" y="7062499"/>
            <a:ext cx="7464812" cy="1246495"/>
            <a:chOff x="0" y="-76200"/>
            <a:chExt cx="9953083" cy="1661993"/>
          </a:xfrm>
        </p:grpSpPr>
        <p:sp>
          <p:nvSpPr>
            <p:cNvPr id="544" name="Google Shape;544;p32"/>
            <p:cNvSpPr txBox="1"/>
            <p:nvPr/>
          </p:nvSpPr>
          <p:spPr>
            <a:xfrm>
              <a:off x="0" y="-76200"/>
              <a:ext cx="9953083" cy="16619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5400" b="1" dirty="0">
                  <a:solidFill>
                    <a:schemeClr val="accent3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Воспитатели</a:t>
              </a:r>
              <a:endParaRPr sz="5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5" name="Google Shape;545;p32"/>
            <p:cNvSpPr txBox="1"/>
            <p:nvPr/>
          </p:nvSpPr>
          <p:spPr>
            <a:xfrm>
              <a:off x="0" y="538480"/>
              <a:ext cx="9953083" cy="402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46" name="Google Shape;546;p32"/>
          <p:cNvGrpSpPr/>
          <p:nvPr/>
        </p:nvGrpSpPr>
        <p:grpSpPr>
          <a:xfrm>
            <a:off x="7920980" y="9341530"/>
            <a:ext cx="269790" cy="270999"/>
            <a:chOff x="1813" y="0"/>
            <a:chExt cx="809173" cy="812800"/>
          </a:xfrm>
        </p:grpSpPr>
        <p:sp>
          <p:nvSpPr>
            <p:cNvPr id="547" name="Google Shape;547;p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32"/>
          <p:cNvGrpSpPr/>
          <p:nvPr/>
        </p:nvGrpSpPr>
        <p:grpSpPr>
          <a:xfrm>
            <a:off x="11838667" y="557513"/>
            <a:ext cx="375267" cy="376949"/>
            <a:chOff x="1813" y="0"/>
            <a:chExt cx="809173" cy="812800"/>
          </a:xfrm>
        </p:grpSpPr>
        <p:sp>
          <p:nvSpPr>
            <p:cNvPr id="550" name="Google Shape;550;p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32"/>
          <p:cNvGrpSpPr/>
          <p:nvPr/>
        </p:nvGrpSpPr>
        <p:grpSpPr>
          <a:xfrm>
            <a:off x="17259720" y="8893724"/>
            <a:ext cx="187634" cy="188475"/>
            <a:chOff x="1813" y="0"/>
            <a:chExt cx="809173" cy="812800"/>
          </a:xfrm>
        </p:grpSpPr>
        <p:sp>
          <p:nvSpPr>
            <p:cNvPr id="553" name="Google Shape;553;p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32"/>
          <p:cNvGrpSpPr/>
          <p:nvPr/>
        </p:nvGrpSpPr>
        <p:grpSpPr>
          <a:xfrm>
            <a:off x="10936831" y="2231781"/>
            <a:ext cx="269790" cy="270999"/>
            <a:chOff x="1813" y="0"/>
            <a:chExt cx="809173" cy="812800"/>
          </a:xfrm>
        </p:grpSpPr>
        <p:sp>
          <p:nvSpPr>
            <p:cNvPr id="556" name="Google Shape;556;p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8" name="Google Shape;558;p32"/>
          <p:cNvGrpSpPr/>
          <p:nvPr/>
        </p:nvGrpSpPr>
        <p:grpSpPr>
          <a:xfrm>
            <a:off x="10537818" y="7808252"/>
            <a:ext cx="187634" cy="188475"/>
            <a:chOff x="1813" y="0"/>
            <a:chExt cx="809173" cy="812800"/>
          </a:xfrm>
        </p:grpSpPr>
        <p:sp>
          <p:nvSpPr>
            <p:cNvPr id="559" name="Google Shape;559;p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DD193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>
            <a:off x="16813150" y="934463"/>
            <a:ext cx="187634" cy="188475"/>
            <a:chOff x="1813" y="0"/>
            <a:chExt cx="809173" cy="812800"/>
          </a:xfrm>
        </p:grpSpPr>
        <p:sp>
          <p:nvSpPr>
            <p:cNvPr id="562" name="Google Shape;562;p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4" name="Google Shape;564;p32"/>
          <p:cNvGrpSpPr/>
          <p:nvPr/>
        </p:nvGrpSpPr>
        <p:grpSpPr>
          <a:xfrm>
            <a:off x="17771556" y="6335175"/>
            <a:ext cx="375267" cy="376949"/>
            <a:chOff x="1813" y="0"/>
            <a:chExt cx="809173" cy="812800"/>
          </a:xfrm>
        </p:grpSpPr>
        <p:sp>
          <p:nvSpPr>
            <p:cNvPr id="565" name="Google Shape;565;p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7" name="Google Shape;567;p32"/>
          <p:cNvGrpSpPr/>
          <p:nvPr/>
        </p:nvGrpSpPr>
        <p:grpSpPr>
          <a:xfrm>
            <a:off x="13208577" y="1697990"/>
            <a:ext cx="269790" cy="270999"/>
            <a:chOff x="1813" y="0"/>
            <a:chExt cx="809173" cy="812800"/>
          </a:xfrm>
        </p:grpSpPr>
        <p:sp>
          <p:nvSpPr>
            <p:cNvPr id="568" name="Google Shape;568;p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0" name="Google Shape;570;p32"/>
          <p:cNvGrpSpPr/>
          <p:nvPr/>
        </p:nvGrpSpPr>
        <p:grpSpPr>
          <a:xfrm>
            <a:off x="13385154" y="7808252"/>
            <a:ext cx="187634" cy="188475"/>
            <a:chOff x="1813" y="0"/>
            <a:chExt cx="809173" cy="812800"/>
          </a:xfrm>
        </p:grpSpPr>
        <p:sp>
          <p:nvSpPr>
            <p:cNvPr id="571" name="Google Shape;571;p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>
                <a:alpha val="5529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32"/>
          <p:cNvGrpSpPr/>
          <p:nvPr/>
        </p:nvGrpSpPr>
        <p:grpSpPr>
          <a:xfrm>
            <a:off x="15205935" y="286515"/>
            <a:ext cx="457423" cy="459473"/>
            <a:chOff x="1813" y="0"/>
            <a:chExt cx="809173" cy="812800"/>
          </a:xfrm>
        </p:grpSpPr>
        <p:sp>
          <p:nvSpPr>
            <p:cNvPr id="574" name="Google Shape;574;p3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>
                <a:alpha val="57254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4ABADF61-6CA8-449C-B501-7EFE25AEE8A6}"/>
              </a:ext>
            </a:extLst>
          </p:cNvPr>
          <p:cNvSpPr/>
          <p:nvPr/>
        </p:nvSpPr>
        <p:spPr>
          <a:xfrm rot="1452913">
            <a:off x="5146310" y="4252223"/>
            <a:ext cx="1632983" cy="64996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7CEFC8B9-26D4-4FF4-8A8E-DC20121CE157}"/>
              </a:ext>
            </a:extLst>
          </p:cNvPr>
          <p:cNvSpPr/>
          <p:nvPr/>
        </p:nvSpPr>
        <p:spPr>
          <a:xfrm>
            <a:off x="4593418" y="5613733"/>
            <a:ext cx="1632983" cy="64996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: вправо 47">
            <a:extLst>
              <a:ext uri="{FF2B5EF4-FFF2-40B4-BE49-F238E27FC236}">
                <a16:creationId xmlns:a16="http://schemas.microsoft.com/office/drawing/2014/main" id="{FC3C204F-5A2A-4A4E-B6A7-EDEB5E839862}"/>
              </a:ext>
            </a:extLst>
          </p:cNvPr>
          <p:cNvSpPr/>
          <p:nvPr/>
        </p:nvSpPr>
        <p:spPr>
          <a:xfrm rot="20099460">
            <a:off x="5409910" y="7131588"/>
            <a:ext cx="1632983" cy="64996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7F956B-2118-41F2-A402-0028C7222FB3}"/>
              </a:ext>
            </a:extLst>
          </p:cNvPr>
          <p:cNvSpPr/>
          <p:nvPr/>
        </p:nvSpPr>
        <p:spPr>
          <a:xfrm>
            <a:off x="7303034" y="4753310"/>
            <a:ext cx="1686870" cy="1595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600" b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</a:t>
            </a:r>
            <a:endParaRPr lang="ru-RU" sz="9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ABB6B3-28E8-4FDD-BA86-737BF2DA3CF0}"/>
              </a:ext>
            </a:extLst>
          </p:cNvPr>
          <p:cNvSpPr/>
          <p:nvPr/>
        </p:nvSpPr>
        <p:spPr>
          <a:xfrm>
            <a:off x="232305" y="646138"/>
            <a:ext cx="11505073" cy="14698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8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предположения</a:t>
            </a:r>
            <a:endParaRPr lang="ru-RU" sz="8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68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6"/>
          <p:cNvPicPr preferRelativeResize="0"/>
          <p:nvPr/>
        </p:nvPicPr>
        <p:blipFill rotWithShape="1">
          <a:blip r:embed="rId3">
            <a:alphaModFix/>
          </a:blip>
          <a:srcRect t="28906" b="2890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16"/>
          <p:cNvGrpSpPr/>
          <p:nvPr/>
        </p:nvGrpSpPr>
        <p:grpSpPr>
          <a:xfrm>
            <a:off x="638926" y="694016"/>
            <a:ext cx="17010149" cy="9074853"/>
            <a:chOff x="0" y="-47625"/>
            <a:chExt cx="4480039" cy="2390085"/>
          </a:xfrm>
        </p:grpSpPr>
        <p:sp>
          <p:nvSpPr>
            <p:cNvPr id="165" name="Google Shape;165;p16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 extrusionOk="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</p:sp>
        <p:sp>
          <p:nvSpPr>
            <p:cNvPr id="166" name="Google Shape;166;p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7" name="Google Shape;16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0000" y="6358086"/>
            <a:ext cx="3132773" cy="31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49885" y="6106929"/>
            <a:ext cx="2188229" cy="341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6940" y="7239853"/>
            <a:ext cx="4078956" cy="227785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6"/>
          <p:cNvSpPr txBox="1"/>
          <p:nvPr/>
        </p:nvSpPr>
        <p:spPr>
          <a:xfrm>
            <a:off x="6867900" y="3803525"/>
            <a:ext cx="4505100" cy="19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Click on the "Share" button on the top right corner in Canva and click on "More" at the bottom of the menu.</a:t>
            </a:r>
            <a:endParaRPr/>
          </a:p>
        </p:txBody>
      </p:sp>
      <p:sp>
        <p:nvSpPr>
          <p:cNvPr id="171" name="Google Shape;171;p16"/>
          <p:cNvSpPr txBox="1"/>
          <p:nvPr/>
        </p:nvSpPr>
        <p:spPr>
          <a:xfrm>
            <a:off x="1967656" y="1336889"/>
            <a:ext cx="14352688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DOWNLOAD THIS PRESENTATION AS </a:t>
            </a:r>
            <a:endParaRPr/>
          </a:p>
          <a:p>
            <a:pPr marL="0" marR="0" lvl="0" indent="0" algn="ctr" rtl="0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GOOGLE SLIDE TEMPLATE IN 3 STEPS</a:t>
            </a:r>
            <a:endParaRPr/>
          </a:p>
        </p:txBody>
      </p:sp>
      <p:sp>
        <p:nvSpPr>
          <p:cNvPr id="172" name="Google Shape;172;p16"/>
          <p:cNvSpPr txBox="1"/>
          <p:nvPr/>
        </p:nvSpPr>
        <p:spPr>
          <a:xfrm>
            <a:off x="875746" y="3765421"/>
            <a:ext cx="4841281" cy="2072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sp>
        <p:nvSpPr>
          <p:cNvPr id="173" name="Google Shape;173;p16"/>
          <p:cNvSpPr txBox="1"/>
          <p:nvPr/>
        </p:nvSpPr>
        <p:spPr>
          <a:xfrm>
            <a:off x="12523869" y="3765421"/>
            <a:ext cx="4505097" cy="3329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99" b="0" i="0" u="none" strike="noStrike" cap="non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Enter "Google Drive" in the search bar and click on the Google Drive icon to add this design as a Google slide in your G Drive. It will ask you to link your Google account to Canva the first time.</a:t>
            </a:r>
            <a:endParaRPr/>
          </a:p>
        </p:txBody>
      </p:sp>
      <p:sp>
        <p:nvSpPr>
          <p:cNvPr id="174" name="Google Shape;174;p16"/>
          <p:cNvSpPr/>
          <p:nvPr/>
        </p:nvSpPr>
        <p:spPr>
          <a:xfrm>
            <a:off x="2904446" y="2902166"/>
            <a:ext cx="783881" cy="78387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6"/>
          <p:cNvSpPr/>
          <p:nvPr/>
        </p:nvSpPr>
        <p:spPr>
          <a:xfrm>
            <a:off x="8752060" y="2902166"/>
            <a:ext cx="783881" cy="78387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6"/>
          <p:cNvSpPr/>
          <p:nvPr/>
        </p:nvSpPr>
        <p:spPr>
          <a:xfrm>
            <a:off x="14384477" y="2902166"/>
            <a:ext cx="783881" cy="78387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6"/>
          <p:cNvSpPr txBox="1"/>
          <p:nvPr/>
        </p:nvSpPr>
        <p:spPr>
          <a:xfrm>
            <a:off x="3212447" y="2996608"/>
            <a:ext cx="167878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  <a:endParaRPr/>
          </a:p>
        </p:txBody>
      </p:sp>
      <p:sp>
        <p:nvSpPr>
          <p:cNvPr id="178" name="Google Shape;178;p16"/>
          <p:cNvSpPr txBox="1"/>
          <p:nvPr/>
        </p:nvSpPr>
        <p:spPr>
          <a:xfrm>
            <a:off x="8990945" y="2998976"/>
            <a:ext cx="306110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  <a:endParaRPr/>
          </a:p>
        </p:txBody>
      </p:sp>
      <p:sp>
        <p:nvSpPr>
          <p:cNvPr id="179" name="Google Shape;179;p16"/>
          <p:cNvSpPr txBox="1"/>
          <p:nvPr/>
        </p:nvSpPr>
        <p:spPr>
          <a:xfrm>
            <a:off x="14641282" y="2998976"/>
            <a:ext cx="270272" cy="53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  <a:endParaRPr/>
          </a:p>
        </p:txBody>
      </p:sp>
      <p:pic>
        <p:nvPicPr>
          <p:cNvPr id="180" name="Google Shape;180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856544" y="-432586"/>
            <a:ext cx="2696390" cy="261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56182" y="8271059"/>
            <a:ext cx="2696390" cy="261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34B88C-A6D7-4DF1-B5E6-92E688F8F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143" y="874842"/>
            <a:ext cx="7939490" cy="88940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14958A-1CF7-455F-A2BE-BBC999997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0634" y="874843"/>
            <a:ext cx="9070658" cy="8894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7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 rotWithShape="1">
          <a:blip r:embed="rId4">
            <a:alphaModFix amt="80000"/>
          </a:blip>
          <a:srcRect/>
          <a:stretch/>
        </p:blipFill>
        <p:spPr>
          <a:xfrm>
            <a:off x="8066735" y="0"/>
            <a:ext cx="10221265" cy="1215611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7"/>
          <p:cNvSpPr txBox="1"/>
          <p:nvPr/>
        </p:nvSpPr>
        <p:spPr>
          <a:xfrm>
            <a:off x="1241945" y="1028701"/>
            <a:ext cx="880429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endParaRPr sz="80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Google Shape;189;p17"/>
          <p:cNvSpPr/>
          <p:nvPr/>
        </p:nvSpPr>
        <p:spPr>
          <a:xfrm>
            <a:off x="9834880" y="6381960"/>
            <a:ext cx="4694724" cy="469470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9637997" y="3650218"/>
            <a:ext cx="4694724" cy="469470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7"/>
          <p:cNvSpPr/>
          <p:nvPr/>
        </p:nvSpPr>
        <p:spPr>
          <a:xfrm>
            <a:off x="12564576" y="4563595"/>
            <a:ext cx="4694724" cy="469470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8C45239-96BF-4B1C-9A11-7E37530D620E}"/>
              </a:ext>
            </a:extLst>
          </p:cNvPr>
          <p:cNvSpPr/>
          <p:nvPr/>
        </p:nvSpPr>
        <p:spPr>
          <a:xfrm>
            <a:off x="690880" y="2694482"/>
            <a:ext cx="9144000" cy="68239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Социально- коммуникативное развитие:</a:t>
            </a:r>
            <a:endParaRPr lang="ru-RU" sz="2400" b="1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1.Совершенствовать умение детей  в процессе общения понимать и уважать точку зрения других и согласовывать собственные интересы с интересами других людей.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2.Продолжаем формировать умение планировать совместную и самостоятельную деятельность.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Развивать умение распознавать лекарственные растения.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ru-RU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4.Воспитывать организованность, собранность, точность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ts val="147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Познавательное развитие: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Обогащать представления детей о кубанских растениях и их лекарственных свойствах;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Развивать любознательность, наблюдательность, сенсорные способности и речь детей, навыки моделирования и экспериментирования.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Формировать эстетическое восприятие окружающего природного мира, экологически грамотное поведение в природе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8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8"/>
          <p:cNvSpPr/>
          <p:nvPr/>
        </p:nvSpPr>
        <p:spPr>
          <a:xfrm>
            <a:off x="14006647" y="5851828"/>
            <a:ext cx="4694724" cy="4694704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8"/>
          <p:cNvSpPr/>
          <p:nvPr/>
        </p:nvSpPr>
        <p:spPr>
          <a:xfrm>
            <a:off x="10588323" y="-422754"/>
            <a:ext cx="7724479" cy="7724447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6664" r="-16663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8"/>
          <p:cNvSpPr/>
          <p:nvPr/>
        </p:nvSpPr>
        <p:spPr>
          <a:xfrm>
            <a:off x="11801210" y="6229661"/>
            <a:ext cx="3508657" cy="3508642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18"/>
          <p:cNvGrpSpPr/>
          <p:nvPr/>
        </p:nvGrpSpPr>
        <p:grpSpPr>
          <a:xfrm>
            <a:off x="378907" y="6871794"/>
            <a:ext cx="11494175" cy="2082161"/>
            <a:chOff x="0" y="-9525"/>
            <a:chExt cx="15325566" cy="2776215"/>
          </a:xfrm>
        </p:grpSpPr>
        <p:sp>
          <p:nvSpPr>
            <p:cNvPr id="207" name="Google Shape;207;p18"/>
            <p:cNvSpPr txBox="1"/>
            <p:nvPr/>
          </p:nvSpPr>
          <p:spPr>
            <a:xfrm>
              <a:off x="0" y="-9525"/>
              <a:ext cx="15325499" cy="3447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208" name="Google Shape;208;p18"/>
            <p:cNvSpPr txBox="1"/>
            <p:nvPr/>
          </p:nvSpPr>
          <p:spPr>
            <a:xfrm>
              <a:off x="0" y="2393254"/>
              <a:ext cx="15325566" cy="3734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cxnSp>
        <p:nvCxnSpPr>
          <p:cNvPr id="209" name="Google Shape;209;p18"/>
          <p:cNvCxnSpPr/>
          <p:nvPr/>
        </p:nvCxnSpPr>
        <p:spPr>
          <a:xfrm>
            <a:off x="3037410" y="9826156"/>
            <a:ext cx="8444829" cy="0"/>
          </a:xfrm>
          <a:prstGeom prst="straightConnector1">
            <a:avLst/>
          </a:prstGeom>
          <a:noFill/>
          <a:ln w="190500" cap="rnd" cmpd="sng">
            <a:solidFill>
              <a:srgbClr val="2C6E4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10" name="Google Shape;210;p18"/>
          <p:cNvGrpSpPr/>
          <p:nvPr/>
        </p:nvGrpSpPr>
        <p:grpSpPr>
          <a:xfrm>
            <a:off x="626224" y="1217175"/>
            <a:ext cx="269790" cy="270999"/>
            <a:chOff x="1813" y="0"/>
            <a:chExt cx="809173" cy="812800"/>
          </a:xfrm>
        </p:grpSpPr>
        <p:sp>
          <p:nvSpPr>
            <p:cNvPr id="211" name="Google Shape;211;p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18"/>
          <p:cNvGrpSpPr/>
          <p:nvPr/>
        </p:nvGrpSpPr>
        <p:grpSpPr>
          <a:xfrm>
            <a:off x="2662143" y="2854693"/>
            <a:ext cx="375267" cy="376949"/>
            <a:chOff x="1813" y="0"/>
            <a:chExt cx="809173" cy="812800"/>
          </a:xfrm>
        </p:grpSpPr>
        <p:sp>
          <p:nvSpPr>
            <p:cNvPr id="214" name="Google Shape;214;p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18"/>
          <p:cNvGrpSpPr/>
          <p:nvPr/>
        </p:nvGrpSpPr>
        <p:grpSpPr>
          <a:xfrm>
            <a:off x="5092734" y="1028700"/>
            <a:ext cx="187634" cy="188475"/>
            <a:chOff x="1813" y="0"/>
            <a:chExt cx="809173" cy="812800"/>
          </a:xfrm>
        </p:grpSpPr>
        <p:sp>
          <p:nvSpPr>
            <p:cNvPr id="217" name="Google Shape;217;p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8"/>
          <p:cNvGrpSpPr/>
          <p:nvPr/>
        </p:nvGrpSpPr>
        <p:grpSpPr>
          <a:xfrm>
            <a:off x="7957245" y="2583694"/>
            <a:ext cx="269790" cy="270999"/>
            <a:chOff x="1813" y="0"/>
            <a:chExt cx="809173" cy="812800"/>
          </a:xfrm>
        </p:grpSpPr>
        <p:sp>
          <p:nvSpPr>
            <p:cNvPr id="220" name="Google Shape;220;p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18"/>
          <p:cNvGrpSpPr/>
          <p:nvPr/>
        </p:nvGrpSpPr>
        <p:grpSpPr>
          <a:xfrm>
            <a:off x="5668756" y="4076850"/>
            <a:ext cx="456215" cy="458260"/>
            <a:chOff x="1813" y="0"/>
            <a:chExt cx="809173" cy="812800"/>
          </a:xfrm>
        </p:grpSpPr>
        <p:sp>
          <p:nvSpPr>
            <p:cNvPr id="223" name="Google Shape;223;p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8"/>
          <p:cNvGrpSpPr/>
          <p:nvPr/>
        </p:nvGrpSpPr>
        <p:grpSpPr>
          <a:xfrm>
            <a:off x="17380579" y="8740432"/>
            <a:ext cx="375267" cy="376949"/>
            <a:chOff x="1813" y="0"/>
            <a:chExt cx="809173" cy="812800"/>
          </a:xfrm>
        </p:grpSpPr>
        <p:sp>
          <p:nvSpPr>
            <p:cNvPr id="226" name="Google Shape;226;p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8"/>
          <p:cNvGrpSpPr/>
          <p:nvPr/>
        </p:nvGrpSpPr>
        <p:grpSpPr>
          <a:xfrm>
            <a:off x="16836381" y="623539"/>
            <a:ext cx="187634" cy="188475"/>
            <a:chOff x="1813" y="0"/>
            <a:chExt cx="809173" cy="812800"/>
          </a:xfrm>
        </p:grpSpPr>
        <p:sp>
          <p:nvSpPr>
            <p:cNvPr id="229" name="Google Shape;229;p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8"/>
          <p:cNvGrpSpPr/>
          <p:nvPr/>
        </p:nvGrpSpPr>
        <p:grpSpPr>
          <a:xfrm>
            <a:off x="17569054" y="3231643"/>
            <a:ext cx="375267" cy="376949"/>
            <a:chOff x="1813" y="0"/>
            <a:chExt cx="809173" cy="812800"/>
          </a:xfrm>
        </p:grpSpPr>
        <p:sp>
          <p:nvSpPr>
            <p:cNvPr id="232" name="Google Shape;232;p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8"/>
          <p:cNvGrpSpPr/>
          <p:nvPr/>
        </p:nvGrpSpPr>
        <p:grpSpPr>
          <a:xfrm>
            <a:off x="12022770" y="158080"/>
            <a:ext cx="269790" cy="270999"/>
            <a:chOff x="1813" y="0"/>
            <a:chExt cx="809173" cy="812800"/>
          </a:xfrm>
        </p:grpSpPr>
        <p:sp>
          <p:nvSpPr>
            <p:cNvPr id="235" name="Google Shape;235;p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8"/>
          <p:cNvGrpSpPr/>
          <p:nvPr/>
        </p:nvGrpSpPr>
        <p:grpSpPr>
          <a:xfrm>
            <a:off x="13385154" y="9612529"/>
            <a:ext cx="187634" cy="188475"/>
            <a:chOff x="1813" y="0"/>
            <a:chExt cx="809173" cy="812800"/>
          </a:xfrm>
        </p:grpSpPr>
        <p:sp>
          <p:nvSpPr>
            <p:cNvPr id="238" name="Google Shape;238;p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7BD1F4-823C-4370-9E65-BC92AAF01A3D}"/>
              </a:ext>
            </a:extLst>
          </p:cNvPr>
          <p:cNvSpPr/>
          <p:nvPr/>
        </p:nvSpPr>
        <p:spPr>
          <a:xfrm>
            <a:off x="665556" y="285640"/>
            <a:ext cx="9144000" cy="99263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Речевое развитие: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Создавать условия для речевого творчества в процессе составлении сказок, загадок о лекарственных растениях.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Продолжать формировать предпосылки обучения грамоте через чтение и звуковой анализ ключевых слов проекта.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Художественно- эстетическое развитие: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Дать возможность применить на практике полученные умения в лепке, рисовании.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Продолжать учить анализировать свои творческие результаты, обмениваться с другими мнениями на эту тему.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Развивать умение находить в повседневных предметах и материалах возможность художественного выражения.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Продолжать воспитывать желание участвовать в коллективной работе; умение разбиваться на небольшие группы и согласованно работать.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Физическое развитие:</a:t>
            </a:r>
            <a:endParaRPr lang="ru-RU" sz="24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1.Дать возможность реализовывать потребности в движении через организацию подвижных игр по теме проекта.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2.Развивать фантазию и креативность в опробовании, придумывании новых вариантов движений.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3.Воспитывать умение играть сообща, соблюдая правила игры, проявлять самостоятельность и активность в играх и упражнениях.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9"/>
          <p:cNvPicPr preferRelativeResize="0"/>
          <p:nvPr/>
        </p:nvPicPr>
        <p:blipFill rotWithShape="1">
          <a:blip r:embed="rId3">
            <a:alphaModFix/>
          </a:blip>
          <a:srcRect t="5268" b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9"/>
          <p:cNvSpPr/>
          <p:nvPr/>
        </p:nvSpPr>
        <p:spPr>
          <a:xfrm>
            <a:off x="9729142" y="-426359"/>
            <a:ext cx="12243660" cy="12243609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062428">
            <a:off x="-3640251" y="-2885766"/>
            <a:ext cx="6395084" cy="8634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19"/>
          <p:cNvCxnSpPr/>
          <p:nvPr/>
        </p:nvCxnSpPr>
        <p:spPr>
          <a:xfrm>
            <a:off x="1426236" y="9799526"/>
            <a:ext cx="8132100" cy="0"/>
          </a:xfrm>
          <a:prstGeom prst="straightConnector1">
            <a:avLst/>
          </a:prstGeom>
          <a:noFill/>
          <a:ln w="190500" cap="rnd" cmpd="sng">
            <a:solidFill>
              <a:srgbClr val="2C6E4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0" name="Google Shape;250;p19"/>
          <p:cNvGrpSpPr/>
          <p:nvPr/>
        </p:nvGrpSpPr>
        <p:grpSpPr>
          <a:xfrm>
            <a:off x="5061827" y="563807"/>
            <a:ext cx="269790" cy="270999"/>
            <a:chOff x="1813" y="0"/>
            <a:chExt cx="809173" cy="812800"/>
          </a:xfrm>
        </p:grpSpPr>
        <p:sp>
          <p:nvSpPr>
            <p:cNvPr id="251" name="Google Shape;251;p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19"/>
          <p:cNvGrpSpPr/>
          <p:nvPr/>
        </p:nvGrpSpPr>
        <p:grpSpPr>
          <a:xfrm>
            <a:off x="6853431" y="2702562"/>
            <a:ext cx="375267" cy="376949"/>
            <a:chOff x="1813" y="0"/>
            <a:chExt cx="809173" cy="812800"/>
          </a:xfrm>
        </p:grpSpPr>
        <p:sp>
          <p:nvSpPr>
            <p:cNvPr id="254" name="Google Shape;254;p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19"/>
          <p:cNvSpPr/>
          <p:nvPr/>
        </p:nvSpPr>
        <p:spPr>
          <a:xfrm>
            <a:off x="3981555" y="8928907"/>
            <a:ext cx="4654312" cy="4654293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19"/>
          <p:cNvGrpSpPr/>
          <p:nvPr/>
        </p:nvGrpSpPr>
        <p:grpSpPr>
          <a:xfrm>
            <a:off x="1836778" y="8740432"/>
            <a:ext cx="375267" cy="376949"/>
            <a:chOff x="1813" y="0"/>
            <a:chExt cx="809173" cy="812800"/>
          </a:xfrm>
        </p:grpSpPr>
        <p:sp>
          <p:nvSpPr>
            <p:cNvPr id="258" name="Google Shape;258;p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19"/>
          <p:cNvGrpSpPr/>
          <p:nvPr/>
        </p:nvGrpSpPr>
        <p:grpSpPr>
          <a:xfrm>
            <a:off x="9541087" y="699307"/>
            <a:ext cx="187634" cy="188475"/>
            <a:chOff x="1813" y="0"/>
            <a:chExt cx="809173" cy="812800"/>
          </a:xfrm>
        </p:grpSpPr>
        <p:sp>
          <p:nvSpPr>
            <p:cNvPr id="261" name="Google Shape;261;p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19"/>
          <p:cNvGrpSpPr/>
          <p:nvPr/>
        </p:nvGrpSpPr>
        <p:grpSpPr>
          <a:xfrm>
            <a:off x="9364510" y="9258300"/>
            <a:ext cx="269790" cy="270999"/>
            <a:chOff x="1813" y="0"/>
            <a:chExt cx="809173" cy="812800"/>
          </a:xfrm>
        </p:grpSpPr>
        <p:sp>
          <p:nvSpPr>
            <p:cNvPr id="264" name="Google Shape;264;p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19"/>
          <p:cNvGrpSpPr/>
          <p:nvPr/>
        </p:nvGrpSpPr>
        <p:grpSpPr>
          <a:xfrm>
            <a:off x="8768006" y="5143500"/>
            <a:ext cx="375153" cy="376835"/>
            <a:chOff x="1813" y="0"/>
            <a:chExt cx="809173" cy="812800"/>
          </a:xfrm>
        </p:grpSpPr>
        <p:sp>
          <p:nvSpPr>
            <p:cNvPr id="267" name="Google Shape;267;p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" name="Google Shape;269;p19"/>
          <p:cNvGrpSpPr/>
          <p:nvPr/>
        </p:nvGrpSpPr>
        <p:grpSpPr>
          <a:xfrm>
            <a:off x="2213394" y="3390500"/>
            <a:ext cx="226448" cy="227463"/>
            <a:chOff x="1813" y="0"/>
            <a:chExt cx="809173" cy="812800"/>
          </a:xfrm>
        </p:grpSpPr>
        <p:sp>
          <p:nvSpPr>
            <p:cNvPr id="270" name="Google Shape;270;p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p19"/>
          <p:cNvGrpSpPr/>
          <p:nvPr/>
        </p:nvGrpSpPr>
        <p:grpSpPr>
          <a:xfrm>
            <a:off x="6947247" y="8000394"/>
            <a:ext cx="187634" cy="188475"/>
            <a:chOff x="1813" y="0"/>
            <a:chExt cx="809173" cy="812800"/>
          </a:xfrm>
        </p:grpSpPr>
        <p:sp>
          <p:nvSpPr>
            <p:cNvPr id="273" name="Google Shape;273;p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702D31-205A-452E-B7AC-830C2D54C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686120" y="-124568"/>
            <a:ext cx="8594568" cy="11253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402</Words>
  <Application>Microsoft Office PowerPoint</Application>
  <PresentationFormat>Произвольный</PresentationFormat>
  <Paragraphs>91</Paragraphs>
  <Slides>18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Times New Roman</vt:lpstr>
      <vt:lpstr>Libre Baskerville</vt:lpstr>
      <vt:lpstr>Calibri</vt:lpstr>
      <vt:lpstr>League Spartan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Dear</cp:lastModifiedBy>
  <cp:revision>9</cp:revision>
  <dcterms:modified xsi:type="dcterms:W3CDTF">2025-09-17T17:02:23Z</dcterms:modified>
</cp:coreProperties>
</file>