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3" r:id="rId4"/>
    <p:sldId id="260" r:id="rId5"/>
    <p:sldId id="266" r:id="rId6"/>
    <p:sldId id="264" r:id="rId7"/>
    <p:sldId id="265" r:id="rId8"/>
    <p:sldId id="258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3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7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1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4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7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9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3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9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1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6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E88EA-836C-4077-9722-330B7F084153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1B4F-0226-4A89-B0BF-43E9EBBAE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0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311680" cy="69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76672"/>
            <a:ext cx="7560840" cy="139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образовательное  учреждение 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центр развития ребенка - детский сад № 9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муниципального образования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Щербиновский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район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станица Старощербиновская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2682" y="2531536"/>
            <a:ext cx="641887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из опыта работы на тему: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метод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ОВЗ»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5" y="4475814"/>
            <a:ext cx="8245377" cy="82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6570" y="5805264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25549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764704"/>
            <a:ext cx="8064896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“ограниченными возможностями здоровья” - это сложный своеобразный контингент, имеющий физические и (или) психические недостатки, которые вызывают трудности в обучении.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эту категорию входят дети с разными нарушениями развития: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слуха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задержкой и комплексными нарушениями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интеллекта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речи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расстройствами эмоционально – волевой сферы и поведения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olina\Desktop\ПСИХОЛОГ\IMG-20240711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3288"/>
            <a:ext cx="4032448" cy="3024336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lina\Desktop\ПСИХОЛОГ\На сайт\IMG-20240927-WA00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323822" cy="3076936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lina\Desktop\ПСИХОЛОГ\На сайт\На сайт гнев\IMG-20240913-WA00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2"/>
          <a:stretch/>
        </p:blipFill>
        <p:spPr bwMode="auto">
          <a:xfrm>
            <a:off x="2707640" y="3845931"/>
            <a:ext cx="3728720" cy="243493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olina\AppData\Local\Temp\Rar$DI02.891\IMG-20241108-WA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4379979" cy="328498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olina\AppData\Local\Temp\Rar$DI06.638\IMG-20241108-WA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51" y="3013557"/>
            <a:ext cx="3995936" cy="299695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2177"/>
            <a:ext cx="9311680" cy="69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lina\AppData\Local\Temp\Rar$DI00.430\Документ 2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986">
            <a:off x="6360494" y="558757"/>
            <a:ext cx="2000133" cy="29423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lina\AppData\Local\Temp\Rar$DI04.681\Документ 2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63" y="419097"/>
            <a:ext cx="2316553" cy="289353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lina\AppData\Local\Temp\Rar$DI07.661\Документ 2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553">
            <a:off x="953919" y="519206"/>
            <a:ext cx="2190556" cy="292955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lina\AppData\Local\Temp\Rar$DI15.785\Документ 3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12" y="3511225"/>
            <a:ext cx="2159122" cy="295232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olina\Desktop\20241114_0854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63755"/>
            <a:ext cx="2376264" cy="2914133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9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" y="0"/>
            <a:ext cx="9311680" cy="69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olina\Desktop\ПСИХОЛОГ\Семинар Агрессивный ребёнок в группе дс\IMG-20241030-WA0038-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1"/>
          <a:stretch/>
        </p:blipFill>
        <p:spPr bwMode="auto">
          <a:xfrm>
            <a:off x="755576" y="764704"/>
            <a:ext cx="4860032" cy="288757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olina\Desktop\IMG-20240818-WA00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t="23402" r="-111" b="23708"/>
          <a:stretch/>
        </p:blipFill>
        <p:spPr bwMode="auto">
          <a:xfrm>
            <a:off x="3707904" y="2996952"/>
            <a:ext cx="4359476" cy="3319627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0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olina\Desktop\IMG-20241112-WA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23848" r="474"/>
          <a:stretch/>
        </p:blipFill>
        <p:spPr bwMode="auto">
          <a:xfrm>
            <a:off x="2604991" y="3429000"/>
            <a:ext cx="4360278" cy="283965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olina\AppData\Local\Temp\Rar$DI00.970\Документ 2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9"/>
          <a:stretch/>
        </p:blipFill>
        <p:spPr bwMode="auto">
          <a:xfrm rot="20490411">
            <a:off x="851849" y="804160"/>
            <a:ext cx="2059970" cy="275853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olina\AppData\Local\Temp\Rar$DI06.250\Документ 2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r="7866" b="12046"/>
          <a:stretch/>
        </p:blipFill>
        <p:spPr bwMode="auto">
          <a:xfrm rot="820573">
            <a:off x="6363063" y="885643"/>
            <a:ext cx="1971376" cy="2595566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lina\AppData\Local\Temp\Rar$DI13.675\Документ 2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87" y="447498"/>
            <a:ext cx="2117225" cy="2644237"/>
          </a:xfrm>
          <a:prstGeom prst="rect">
            <a:avLst/>
          </a:prstGeom>
          <a:ln w="381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" y="0"/>
            <a:ext cx="9311680" cy="69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olina\AppData\Local\Temp\Rar$DI12.909\IMG-20241108-WA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800427"/>
            <a:ext cx="4191877" cy="314390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olina\AppData\Local\Temp\Rar$DI15.930\IMG-20241108-WA0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61" y="494928"/>
            <a:ext cx="3995936" cy="299695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olina\Desktop\IMG-20241111-WA0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6" b="16038"/>
          <a:stretch/>
        </p:blipFill>
        <p:spPr bwMode="auto">
          <a:xfrm>
            <a:off x="899592" y="2800427"/>
            <a:ext cx="3218337" cy="3143908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0" y="0"/>
            <a:ext cx="9311680" cy="69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19672" y="2348880"/>
            <a:ext cx="619268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45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Polina</cp:lastModifiedBy>
  <cp:revision>17</cp:revision>
  <dcterms:created xsi:type="dcterms:W3CDTF">2024-11-07T09:37:13Z</dcterms:created>
  <dcterms:modified xsi:type="dcterms:W3CDTF">2024-11-14T06:09:25Z</dcterms:modified>
</cp:coreProperties>
</file>