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352" r:id="rId2"/>
    <p:sldId id="353" r:id="rId3"/>
    <p:sldId id="362" r:id="rId4"/>
    <p:sldId id="363" r:id="rId5"/>
    <p:sldId id="364" r:id="rId6"/>
    <p:sldId id="365" r:id="rId7"/>
    <p:sldId id="366" r:id="rId8"/>
    <p:sldId id="391" r:id="rId9"/>
    <p:sldId id="327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8439" autoAdjust="0"/>
  </p:normalViewPr>
  <p:slideViewPr>
    <p:cSldViewPr>
      <p:cViewPr>
        <p:scale>
          <a:sx n="49" d="100"/>
          <a:sy n="49" d="100"/>
        </p:scale>
        <p:origin x="-1008" y="-8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Танец с полотнами</a:t>
            </a:r>
            <a:endParaRPr lang="ru-RU" dirty="0"/>
          </a:p>
        </p:txBody>
      </p:sp>
      <p:pic>
        <p:nvPicPr>
          <p:cNvPr id="4" name="Picture 2" descr="F:\атрибуты\Фото на метод объединение\2022-03-11_20-21-44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4501559" cy="332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атрибуты\Фото на метод объединение\2022-03-11_20-23-4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03" r="16597"/>
          <a:stretch/>
        </p:blipFill>
        <p:spPr bwMode="auto">
          <a:xfrm>
            <a:off x="4788024" y="3458798"/>
            <a:ext cx="4091176" cy="324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62842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Танец «Весенняя нежность»</a:t>
            </a:r>
            <a:endParaRPr lang="ru-RU" dirty="0"/>
          </a:p>
        </p:txBody>
      </p:sp>
      <p:pic>
        <p:nvPicPr>
          <p:cNvPr id="4" name="Picture 2" descr="F:\наталья владимировна\DSCN644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882" t="29847"/>
          <a:stretch/>
        </p:blipFill>
        <p:spPr bwMode="auto">
          <a:xfrm>
            <a:off x="179512" y="1725900"/>
            <a:ext cx="4364935" cy="227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наталья владимировна\DSCN64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50" t="35253" r="10874" b="-1826"/>
          <a:stretch/>
        </p:blipFill>
        <p:spPr bwMode="auto">
          <a:xfrm>
            <a:off x="4283968" y="4003144"/>
            <a:ext cx="461772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03148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Восточный танец </a:t>
            </a:r>
            <a:endParaRPr lang="ru-RU" dirty="0"/>
          </a:p>
        </p:txBody>
      </p:sp>
      <p:pic>
        <p:nvPicPr>
          <p:cNvPr id="4" name="Picture 2" descr="F:\фото\IMG_13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99937"/>
            <a:ext cx="7056784" cy="470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61082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Танец « Крылья востока»</a:t>
            </a:r>
            <a:endParaRPr lang="ru-RU" dirty="0"/>
          </a:p>
        </p:txBody>
      </p:sp>
      <p:pic>
        <p:nvPicPr>
          <p:cNvPr id="5" name="Picture 3" descr="F:\фото\IMG_13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232"/>
          <a:stretch/>
        </p:blipFill>
        <p:spPr bwMode="auto">
          <a:xfrm>
            <a:off x="3419872" y="2687622"/>
            <a:ext cx="5622798" cy="417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фото\IMG_131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23" t="10801" r="17123" b="-1"/>
          <a:stretch/>
        </p:blipFill>
        <p:spPr bwMode="auto">
          <a:xfrm>
            <a:off x="179512" y="1484784"/>
            <a:ext cx="3933022" cy="307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945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Танец с тростями</a:t>
            </a:r>
            <a:endParaRPr lang="ru-RU" dirty="0"/>
          </a:p>
        </p:txBody>
      </p:sp>
      <p:pic>
        <p:nvPicPr>
          <p:cNvPr id="4" name="Picture 3" descr="F:\атрибуты\Фото на метод объединение\2022-02-20_15-16-19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036" r="986" b="12867"/>
          <a:stretch/>
        </p:blipFill>
        <p:spPr bwMode="auto">
          <a:xfrm>
            <a:off x="1316416" y="1340768"/>
            <a:ext cx="6402648" cy="25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атрибуты\Фото на метод объединение\2022-02-20_15-15-00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3" b="-3220"/>
          <a:stretch/>
        </p:blipFill>
        <p:spPr bwMode="auto">
          <a:xfrm>
            <a:off x="1979712" y="3518115"/>
            <a:ext cx="5076056" cy="357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01335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Лихие казаки</a:t>
            </a:r>
            <a:endParaRPr lang="ru-RU" dirty="0"/>
          </a:p>
        </p:txBody>
      </p:sp>
      <p:pic>
        <p:nvPicPr>
          <p:cNvPr id="4" name="Picture 2" descr="F:\атрибуты\Фото на метод объединение\IMG_64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1"/>
            <a:ext cx="8640960" cy="504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00896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Танец с коромыслом, танец с рушниками</a:t>
            </a:r>
            <a:endParaRPr lang="ru-RU" dirty="0"/>
          </a:p>
        </p:txBody>
      </p:sp>
      <p:pic>
        <p:nvPicPr>
          <p:cNvPr id="4" name="Picture 3" descr="F:\фото\IMG_128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535" r="1747"/>
          <a:stretch/>
        </p:blipFill>
        <p:spPr bwMode="auto">
          <a:xfrm>
            <a:off x="1907704" y="1556792"/>
            <a:ext cx="4752528" cy="301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атрибуты\Фото на метод объединение\2022-03-11_19-31-5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8109"/>
          <a:stretch/>
        </p:blipFill>
        <p:spPr bwMode="auto">
          <a:xfrm>
            <a:off x="539552" y="3717032"/>
            <a:ext cx="8184040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50570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Танец с платками</a:t>
            </a:r>
            <a:endParaRPr lang="ru-RU" dirty="0"/>
          </a:p>
        </p:txBody>
      </p:sp>
      <p:pic>
        <p:nvPicPr>
          <p:cNvPr id="4" name="Picture 2" descr="F:\фото\IMG_12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49694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24424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Вася васелек отрывок 1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116631"/>
            <a:ext cx="7920880" cy="612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5865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628</TotalTime>
  <Words>30</Words>
  <Application>Microsoft Office PowerPoint</Application>
  <PresentationFormat>Экран (4:3)</PresentationFormat>
  <Paragraphs>8</Paragraphs>
  <Slides>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Волна</vt:lpstr>
      <vt:lpstr>Танец с полотнами</vt:lpstr>
      <vt:lpstr>Танец «Весенняя нежность»</vt:lpstr>
      <vt:lpstr>Восточный танец </vt:lpstr>
      <vt:lpstr>Танец « Крылья востока»</vt:lpstr>
      <vt:lpstr>Танец с тростями</vt:lpstr>
      <vt:lpstr>Лихие казаки</vt:lpstr>
      <vt:lpstr>Танец с коромыслом, танец с рушниками</vt:lpstr>
      <vt:lpstr>Танец с платками</vt:lpstr>
      <vt:lpstr>Слайд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User</cp:lastModifiedBy>
  <cp:revision>73</cp:revision>
  <dcterms:created xsi:type="dcterms:W3CDTF">2022-03-15T09:16:55Z</dcterms:created>
  <dcterms:modified xsi:type="dcterms:W3CDTF">2022-03-23T15:19:56Z</dcterms:modified>
</cp:coreProperties>
</file>