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3" r:id="rId3"/>
    <p:sldId id="302" r:id="rId4"/>
    <p:sldId id="260" r:id="rId5"/>
    <p:sldId id="282" r:id="rId6"/>
    <p:sldId id="291" r:id="rId7"/>
    <p:sldId id="284" r:id="rId8"/>
    <p:sldId id="297" r:id="rId9"/>
    <p:sldId id="285" r:id="rId10"/>
    <p:sldId id="286" r:id="rId11"/>
    <p:sldId id="287" r:id="rId12"/>
    <p:sldId id="294" r:id="rId13"/>
    <p:sldId id="295" r:id="rId14"/>
    <p:sldId id="30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>
      <p:cViewPr>
        <p:scale>
          <a:sx n="96" d="100"/>
          <a:sy n="96" d="100"/>
        </p:scale>
        <p:origin x="-92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21D8-39F4-4E3E-8DD8-A902A55100D4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303D-69D4-448A-AC47-3B6716265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48478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Нравственно- патриотическое воспитание детей среднего дошкольного возраста</a:t>
            </a:r>
            <a:endParaRPr lang="ru-RU" sz="44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868" y="4986178"/>
            <a:ext cx="51045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Задирако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Олеся Васильевна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771800" y="5831385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ст.Старощербиновская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2025г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7614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образовательное учреждение детский сад №8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 муниципального образования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станица Старощербиновская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«80 лет со дня снятия блокады Ленинграда»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3" y="1287191"/>
            <a:ext cx="2880321" cy="1620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87191"/>
            <a:ext cx="2880320" cy="1620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3" y="4934598"/>
            <a:ext cx="2664296" cy="149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42" y="2935608"/>
            <a:ext cx="4420507" cy="198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67" y="4934598"/>
            <a:ext cx="2662497" cy="1499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08077"/>
            <a:ext cx="1478810" cy="197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57071"/>
            <a:ext cx="1380061" cy="1840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59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260648"/>
            <a:ext cx="46805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любимый район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1" y="4077072"/>
            <a:ext cx="3057742" cy="229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48591"/>
            <a:ext cx="1535782" cy="272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24" y="4265309"/>
            <a:ext cx="3740717" cy="210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43927"/>
            <a:ext cx="2150168" cy="323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263691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81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460851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Родина - Россия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34" y="1052736"/>
            <a:ext cx="3548331" cy="1996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1656184" cy="294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16252"/>
            <a:ext cx="2923740" cy="1645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51" y="4716251"/>
            <a:ext cx="2942351" cy="165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2945"/>
            <a:ext cx="1826234" cy="285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68" y="1622946"/>
            <a:ext cx="2017500" cy="285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6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5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260649"/>
            <a:ext cx="4680520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«Народные игры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" y="2881313"/>
            <a:ext cx="1806740" cy="321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81313"/>
            <a:ext cx="1843038" cy="327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86" y="1052736"/>
            <a:ext cx="3804248" cy="2140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44340"/>
            <a:ext cx="1639550" cy="291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7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908721"/>
            <a:ext cx="5184576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" y="10621"/>
            <a:ext cx="9115678" cy="6836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8285"/>
            <a:ext cx="5686168" cy="427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99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72816"/>
            <a:ext cx="698477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ее истории, прошлому и настоящему, ко всему человечеству». </a:t>
            </a:r>
            <a:b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r>
              <a:rPr lang="ru-RU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Д.С.Лихачев</a:t>
            </a:r>
            <a: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50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pc="5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03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480720" cy="54726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гуманной, духовно-нравственной личности, достойных будущих граждан России, патриотов своего Отечества.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ребенка любви и привязанности к своей семье, дому, детскому саду;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детей чувства любви к своему родному краю, к своей малой родине на основе приобщения к родной природе, культуре и традициям;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гражданско-патриотических чувств через изучение государственной символики;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патриотизма, уважение к культурному прошлому России средствами эстетического воспитания: музыка, изобразительная деятельность, художественное слово.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9"/>
            <a:ext cx="7920880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Центр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 –патриотического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воспитания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средней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7388"/>
            <a:ext cx="3816424" cy="2147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9744"/>
            <a:ext cx="3888432" cy="218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7"/>
            <a:ext cx="4608512" cy="2593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332656"/>
            <a:ext cx="3312367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семья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53" y="4725145"/>
            <a:ext cx="3144607" cy="1769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39" y="1385004"/>
            <a:ext cx="3132221" cy="1762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7" y="4725145"/>
            <a:ext cx="3144605" cy="1769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7" y="1437064"/>
            <a:ext cx="2572910" cy="1710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78" y="3147647"/>
            <a:ext cx="3451874" cy="1553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75" y="1279150"/>
            <a:ext cx="1059874" cy="187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55" y="1319924"/>
            <a:ext cx="1344872" cy="1793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04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260648"/>
            <a:ext cx="352839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детский сад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3" y="4581128"/>
            <a:ext cx="2780174" cy="1720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1" y="2594837"/>
            <a:ext cx="1601738" cy="2846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85" y="4437112"/>
            <a:ext cx="3075455" cy="1730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4" y="1700808"/>
            <a:ext cx="259228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85" y="1609116"/>
            <a:ext cx="3147464" cy="236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14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260648"/>
            <a:ext cx="54006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Растения нашей группы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1" y="1557388"/>
            <a:ext cx="4058749" cy="228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22" y="4005064"/>
            <a:ext cx="4385451" cy="246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7" y="898386"/>
            <a:ext cx="1656183" cy="294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3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260648"/>
            <a:ext cx="475252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нашего сада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94" y="3429000"/>
            <a:ext cx="158036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4" y="1249378"/>
            <a:ext cx="3489319" cy="1963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7" y="3547827"/>
            <a:ext cx="1524178" cy="270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3131"/>
            <a:ext cx="3464879" cy="1949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70" y="3656809"/>
            <a:ext cx="4180744" cy="235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0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" y="10621"/>
            <a:ext cx="9115678" cy="68367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56895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лет со дня снятия блокады Ленинграда»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6" y="1268760"/>
            <a:ext cx="345487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9"/>
            <a:ext cx="2448273" cy="137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4461769"/>
            <a:ext cx="2458946" cy="138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" y="1258960"/>
            <a:ext cx="2059578" cy="274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74" y="3429000"/>
            <a:ext cx="2754052" cy="2065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77637"/>
            <a:ext cx="2012558" cy="2683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02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153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Цель: Воспитание гуманной, духовно-нравственной личности, достойных будущих граждан России, патриотов своего Отечества. Задачи:  -  формирование у ребенка любви и привязанности к своей семье, дому, детскому саду; - формирование у детей чувства любви к своему родному краю, к своей малой родине на основе приобщения к родной природе, культуре и традициям; - воспитание гражданско-патриотических чувств через изучение государственной символики; - воспитание патриотизма, уважение к культурному прошлому России средствами эстетического воспитания: музыка, изобразительная деятельность, художественное слово.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Краеведение – как основа патриотизма.  «С чего начинается Родина».</dc:title>
  <dc:creator>юзер</dc:creator>
  <cp:lastModifiedBy>User</cp:lastModifiedBy>
  <cp:revision>148</cp:revision>
  <dcterms:created xsi:type="dcterms:W3CDTF">2017-11-15T10:50:59Z</dcterms:created>
  <dcterms:modified xsi:type="dcterms:W3CDTF">2025-02-12T09:25:55Z</dcterms:modified>
</cp:coreProperties>
</file>