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57" r:id="rId4"/>
    <p:sldId id="260" r:id="rId5"/>
    <p:sldId id="262" r:id="rId6"/>
    <p:sldId id="270" r:id="rId7"/>
    <p:sldId id="258" r:id="rId8"/>
    <p:sldId id="259" r:id="rId10"/>
    <p:sldId id="261" r:id="rId11"/>
    <p:sldId id="263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1080" y="56"/>
      </p:cViewPr>
      <p:guideLst>
        <p:guide orient="horz" pos="2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A0864-CF33-4A07-BF92-4A4F3CCBC05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7F06-AC73-4204-BA1D-81DDB132C74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1787" y="5013563"/>
            <a:ext cx="3704456" cy="1705744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Подготовила: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педагог-психолог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Сюсюра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Е.В.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211580" y="332740"/>
            <a:ext cx="6792595" cy="64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Муниципальное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бюджетное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дошкольное</a:t>
            </a: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образовательное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учреждение</a:t>
            </a: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центр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ребенка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детский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сад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9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муниципального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образования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Щербиновский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район</a:t>
            </a: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станица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Старощербиновская</a:t>
            </a: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Сообщение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из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опыта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теме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Эффективное взаимодействие психолога с педагогами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ДОУ»</a:t>
            </a:r>
            <a:endParaRPr lang="en-US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 defTabSz="44450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2159000" algn="l"/>
                <a:tab pos="20116800" algn="l"/>
              </a:tabLst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3" name="Изображение 2" descr="IMG-20250812-WA00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405130"/>
            <a:ext cx="5222875" cy="2938145"/>
          </a:xfrm>
          <a:prstGeom prst="rect">
            <a:avLst/>
          </a:prstGeom>
          <a:effectLst/>
        </p:spPr>
      </p:pic>
      <p:pic>
        <p:nvPicPr>
          <p:cNvPr id="4" name="Изображение 3" descr="IMG-20250812-WA00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" y="3429000"/>
            <a:ext cx="4021455" cy="3016250"/>
          </a:xfrm>
          <a:prstGeom prst="rect">
            <a:avLst/>
          </a:prstGeom>
          <a:effectLst/>
        </p:spPr>
      </p:pic>
      <p:pic>
        <p:nvPicPr>
          <p:cNvPr id="5" name="Изображение 4" descr="IMG-20250812-WA00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3429000"/>
            <a:ext cx="3943985" cy="295846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3" name="Изображение 2" descr="IMG-20250812-WA00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504825"/>
            <a:ext cx="3967480" cy="2975610"/>
          </a:xfrm>
          <a:prstGeom prst="rect">
            <a:avLst/>
          </a:prstGeom>
          <a:effectLst/>
        </p:spPr>
      </p:pic>
      <p:pic>
        <p:nvPicPr>
          <p:cNvPr id="4" name="Изображение 3" descr="IMG-20250812-WA00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5" y="476885"/>
            <a:ext cx="3973830" cy="2980690"/>
          </a:xfrm>
          <a:prstGeom prst="rect">
            <a:avLst/>
          </a:prstGeom>
          <a:effectLst/>
        </p:spPr>
      </p:pic>
      <p:pic>
        <p:nvPicPr>
          <p:cNvPr id="5" name="Изображение 4" descr="IMG-20250812-WA00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0" y="3644900"/>
            <a:ext cx="4638675" cy="2687320"/>
          </a:xfrm>
          <a:prstGeom prst="rect">
            <a:avLst/>
          </a:prstGeom>
          <a:effectLst/>
        </p:spPr>
      </p:pic>
      <p:pic>
        <p:nvPicPr>
          <p:cNvPr id="6" name="Изображение 5" descr="IMG-20250812-WA0078"/>
          <p:cNvPicPr>
            <a:picLocks noChangeAspect="1"/>
          </p:cNvPicPr>
          <p:nvPr/>
        </p:nvPicPr>
        <p:blipFill>
          <a:blip r:embed="rId5"/>
          <a:srcRect l="31362"/>
          <a:stretch>
            <a:fillRect/>
          </a:stretch>
        </p:blipFill>
        <p:spPr>
          <a:xfrm>
            <a:off x="5220335" y="3644900"/>
            <a:ext cx="3308985" cy="271208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2" name="VID-20250812-WA01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040" y="981075"/>
            <a:ext cx="8241665" cy="471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3" name="Прямоугольник 2"/>
          <p:cNvSpPr/>
          <p:nvPr/>
        </p:nvSpPr>
        <p:spPr>
          <a:xfrm>
            <a:off x="1760538" y="2421255"/>
            <a:ext cx="57232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ru-RU" altLang="en-US" sz="4000" b="1">
                <a:solidFill>
                  <a:schemeClr val="accent6">
                    <a:lumMod val="75000"/>
                  </a:schemeClr>
                </a:solidFill>
                <a:effectLst/>
              </a:rPr>
              <a:t>Благодарю за внимание!</a:t>
            </a:r>
            <a:endParaRPr lang="ru-RU" altLang="en-US" sz="4000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4" name="Изображение 3" descr="IMG-20241030-WA0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" y="405130"/>
            <a:ext cx="3718560" cy="2798445"/>
          </a:xfrm>
          <a:prstGeom prst="rect">
            <a:avLst/>
          </a:prstGeom>
        </p:spPr>
      </p:pic>
      <p:pic>
        <p:nvPicPr>
          <p:cNvPr id="5" name="Изображение 4" descr="IMG-20241030-WA00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90" y="405130"/>
            <a:ext cx="3800475" cy="2851150"/>
          </a:xfrm>
          <a:prstGeom prst="rect">
            <a:avLst/>
          </a:prstGeom>
        </p:spPr>
      </p:pic>
      <p:pic>
        <p:nvPicPr>
          <p:cNvPr id="6" name="Изображение 5" descr="IMG-20241030-WA0034-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3429000"/>
            <a:ext cx="3803650" cy="2853690"/>
          </a:xfrm>
          <a:prstGeom prst="rect">
            <a:avLst/>
          </a:prstGeom>
        </p:spPr>
      </p:pic>
      <p:pic>
        <p:nvPicPr>
          <p:cNvPr id="7" name="Изображение 6" descr="IMG-20241030-WA0048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05" y="3429000"/>
            <a:ext cx="3829050" cy="28727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2" name="Изображение 1" descr="20250611_0734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305" y="1598295"/>
            <a:ext cx="4939665" cy="3704590"/>
          </a:xfrm>
          <a:prstGeom prst="rect">
            <a:avLst/>
          </a:prstGeom>
        </p:spPr>
      </p:pic>
      <p:pic>
        <p:nvPicPr>
          <p:cNvPr id="3" name="Изображение 2" descr="IMG-20250611-WA0018"/>
          <p:cNvPicPr>
            <a:picLocks noChangeAspect="1"/>
          </p:cNvPicPr>
          <p:nvPr/>
        </p:nvPicPr>
        <p:blipFill>
          <a:blip r:embed="rId3"/>
          <a:srcRect t="16299" b="22635"/>
          <a:stretch>
            <a:fillRect/>
          </a:stretch>
        </p:blipFill>
        <p:spPr>
          <a:xfrm>
            <a:off x="4787900" y="404495"/>
            <a:ext cx="3329940" cy="2712085"/>
          </a:xfrm>
          <a:prstGeom prst="rect">
            <a:avLst/>
          </a:prstGeom>
        </p:spPr>
      </p:pic>
      <p:pic>
        <p:nvPicPr>
          <p:cNvPr id="4" name="Изображение 3" descr="IMG-20250611-WA0024"/>
          <p:cNvPicPr>
            <a:picLocks noChangeAspect="1"/>
          </p:cNvPicPr>
          <p:nvPr/>
        </p:nvPicPr>
        <p:blipFill>
          <a:blip r:embed="rId4"/>
          <a:srcRect l="12198" t="12204" r="13605" b="36352"/>
          <a:stretch>
            <a:fillRect/>
          </a:stretch>
        </p:blipFill>
        <p:spPr>
          <a:xfrm>
            <a:off x="4787900" y="3284855"/>
            <a:ext cx="3392805" cy="3136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2" name="Изображение 1" descr="20250421_081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01295" y="1145540"/>
            <a:ext cx="5349875" cy="4012565"/>
          </a:xfrm>
          <a:prstGeom prst="rect">
            <a:avLst/>
          </a:prstGeom>
        </p:spPr>
      </p:pic>
      <p:pic>
        <p:nvPicPr>
          <p:cNvPr id="3" name="Изображение 2" descr="20250421_0814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46220" y="1145540"/>
            <a:ext cx="5350510" cy="4012565"/>
          </a:xfrm>
          <a:prstGeom prst="rect">
            <a:avLst/>
          </a:prstGeom>
        </p:spPr>
      </p:pic>
      <p:pic>
        <p:nvPicPr>
          <p:cNvPr id="4" name="Изображение 3" descr="20250421_102301"/>
          <p:cNvPicPr>
            <a:picLocks noChangeAspect="1"/>
          </p:cNvPicPr>
          <p:nvPr/>
        </p:nvPicPr>
        <p:blipFill>
          <a:blip r:embed="rId4"/>
          <a:srcRect l="18531" t="-548" r="20746" b="-2331"/>
          <a:stretch>
            <a:fillRect/>
          </a:stretch>
        </p:blipFill>
        <p:spPr>
          <a:xfrm rot="5400000">
            <a:off x="3100705" y="3060700"/>
            <a:ext cx="2952433" cy="3688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2" name="Изображение 1" descr="IMG-20250327-WA0024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65" y="2564765"/>
            <a:ext cx="5028565" cy="3771900"/>
          </a:xfrm>
          <a:prstGeom prst="rect">
            <a:avLst/>
          </a:prstGeom>
        </p:spPr>
      </p:pic>
      <p:pic>
        <p:nvPicPr>
          <p:cNvPr id="4" name="Изображение 3" descr="IMG-20250327-WA0002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" y="575945"/>
            <a:ext cx="4460240" cy="3345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br>
              <a:rPr lang="ru-RU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800" dirty="0">
              <a:ln w="11430"/>
              <a:solidFill>
                <a:schemeClr val="tx2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Изображение 2" descr="20250610_133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5" y="476250"/>
            <a:ext cx="4035425" cy="3026410"/>
          </a:xfrm>
          <a:prstGeom prst="rect">
            <a:avLst/>
          </a:prstGeom>
        </p:spPr>
      </p:pic>
      <p:pic>
        <p:nvPicPr>
          <p:cNvPr id="4" name="Изображение 3" descr="20250610_133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10" y="476250"/>
            <a:ext cx="4070350" cy="3053080"/>
          </a:xfrm>
          <a:prstGeom prst="rect">
            <a:avLst/>
          </a:prstGeom>
        </p:spPr>
      </p:pic>
      <p:pic>
        <p:nvPicPr>
          <p:cNvPr id="5" name="Изображение 4" descr="20250610_1334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3644900"/>
            <a:ext cx="4034790" cy="3026410"/>
          </a:xfrm>
          <a:prstGeom prst="rect">
            <a:avLst/>
          </a:prstGeom>
        </p:spPr>
      </p:pic>
      <p:pic>
        <p:nvPicPr>
          <p:cNvPr id="6" name="Изображение 5" descr="20250610_1334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3644900"/>
            <a:ext cx="3923030" cy="2985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2" name="Изображение 1" descr="20250610_1335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548640"/>
            <a:ext cx="4403090" cy="3302635"/>
          </a:xfrm>
          <a:prstGeom prst="rect">
            <a:avLst/>
          </a:prstGeom>
        </p:spPr>
      </p:pic>
      <p:pic>
        <p:nvPicPr>
          <p:cNvPr id="3" name="Изображение 2" descr="20250610_142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601595"/>
            <a:ext cx="5062855" cy="3797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3" name="Изображение 2" descr="Screenshot_20250827_185558_Galler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405130"/>
            <a:ext cx="3860800" cy="3361055"/>
          </a:xfrm>
          <a:prstGeom prst="rect">
            <a:avLst/>
          </a:prstGeom>
        </p:spPr>
      </p:pic>
      <p:pic>
        <p:nvPicPr>
          <p:cNvPr id="4" name="Изображение 3" descr="Screenshot_20250827_185535_Gallery"/>
          <p:cNvPicPr>
            <a:picLocks noChangeAspect="1"/>
          </p:cNvPicPr>
          <p:nvPr/>
        </p:nvPicPr>
        <p:blipFill>
          <a:blip r:embed="rId3"/>
          <a:srcRect t="20430" r="7760"/>
          <a:stretch>
            <a:fillRect/>
          </a:stretch>
        </p:blipFill>
        <p:spPr>
          <a:xfrm>
            <a:off x="4572000" y="402590"/>
            <a:ext cx="4338955" cy="3266440"/>
          </a:xfrm>
          <a:prstGeom prst="rect">
            <a:avLst/>
          </a:prstGeom>
        </p:spPr>
      </p:pic>
      <p:pic>
        <p:nvPicPr>
          <p:cNvPr id="2" name="Изображение 1" descr="20250826_130759"/>
          <p:cNvPicPr>
            <a:picLocks noChangeAspect="1"/>
          </p:cNvPicPr>
          <p:nvPr/>
        </p:nvPicPr>
        <p:blipFill>
          <a:blip r:embed="rId4"/>
          <a:srcRect b="18500"/>
          <a:stretch>
            <a:fillRect/>
          </a:stretch>
        </p:blipFill>
        <p:spPr>
          <a:xfrm>
            <a:off x="2092325" y="3357245"/>
            <a:ext cx="5104765" cy="31203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58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pic>
        <p:nvPicPr>
          <p:cNvPr id="3" name="Изображение 2" descr="1"/>
          <p:cNvPicPr>
            <a:picLocks noChangeAspect="1"/>
          </p:cNvPicPr>
          <p:nvPr/>
        </p:nvPicPr>
        <p:blipFill>
          <a:blip r:embed="rId2"/>
          <a:srcRect l="38972" t="42997" r="27167" b="28990"/>
          <a:stretch>
            <a:fillRect/>
          </a:stretch>
        </p:blipFill>
        <p:spPr>
          <a:xfrm>
            <a:off x="1691640" y="405130"/>
            <a:ext cx="5842635" cy="2717800"/>
          </a:xfrm>
          <a:prstGeom prst="rect">
            <a:avLst/>
          </a:prstGeom>
        </p:spPr>
      </p:pic>
      <p:pic>
        <p:nvPicPr>
          <p:cNvPr id="4" name="Изображение 3" descr="2"/>
          <p:cNvPicPr>
            <a:picLocks noChangeAspect="1"/>
          </p:cNvPicPr>
          <p:nvPr/>
        </p:nvPicPr>
        <p:blipFill>
          <a:blip r:embed="rId3"/>
          <a:srcRect l="38188" t="40193" r="27167" b="28990"/>
          <a:stretch>
            <a:fillRect/>
          </a:stretch>
        </p:blipFill>
        <p:spPr>
          <a:xfrm>
            <a:off x="539115" y="3284855"/>
            <a:ext cx="4963160" cy="2482215"/>
          </a:xfrm>
          <a:prstGeom prst="rect">
            <a:avLst/>
          </a:prstGeom>
        </p:spPr>
      </p:pic>
      <p:pic>
        <p:nvPicPr>
          <p:cNvPr id="5" name="Изображение 4" descr="3"/>
          <p:cNvPicPr>
            <a:picLocks noChangeAspect="1"/>
          </p:cNvPicPr>
          <p:nvPr/>
        </p:nvPicPr>
        <p:blipFill>
          <a:blip r:embed="rId4"/>
          <a:srcRect l="37396" t="38797" r="29528" b="27582"/>
          <a:stretch>
            <a:fillRect/>
          </a:stretch>
        </p:blipFill>
        <p:spPr>
          <a:xfrm>
            <a:off x="3923665" y="3573145"/>
            <a:ext cx="4745355" cy="271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334</Words>
  <Application>WPS Presentation</Application>
  <PresentationFormat>Экран (4:3)</PresentationFormat>
  <Paragraphs>31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Arial Black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 «Какой я педагог?»</dc:title>
  <dc:creator>Polina</dc:creator>
  <cp:lastModifiedBy>Polina</cp:lastModifiedBy>
  <cp:revision>14</cp:revision>
  <dcterms:created xsi:type="dcterms:W3CDTF">2025-05-12T13:11:00Z</dcterms:created>
  <dcterms:modified xsi:type="dcterms:W3CDTF">2025-10-24T08:30:46Z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14A90DB2505D4CAC85B66CA2F23B619F_12</vt:lpwstr>
  </property>
  <property fmtid="{D5CDD505-2E9C-101B-9397-08002B2CF9AE}" pid="3" name="KSOProductBuildVer">
    <vt:lpwstr>1049-12.2.0.21931</vt:lpwstr>
  </property>
</Properties>
</file>