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ристи" initials="К" lastIdx="1" clrIdx="0">
    <p:extLst>
      <p:ext uri="{19B8F6BF-5375-455C-9EA6-DF929625EA0E}">
        <p15:presenceInfo xmlns:p15="http://schemas.microsoft.com/office/powerpoint/2012/main" userId="Кристи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865" autoAdjust="0"/>
  </p:normalViewPr>
  <p:slideViewPr>
    <p:cSldViewPr snapToGrid="0">
      <p:cViewPr varScale="1">
        <p:scale>
          <a:sx n="84" d="100"/>
          <a:sy n="84" d="100"/>
        </p:scale>
        <p:origin x="55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EC572-D46D-4CAE-A88A-6CEF0A276493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F707-9981-4E7B-A6C8-2564257E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64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EC572-D46D-4CAE-A88A-6CEF0A276493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F707-9981-4E7B-A6C8-2564257E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27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EC572-D46D-4CAE-A88A-6CEF0A276493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F707-9981-4E7B-A6C8-2564257E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82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EC572-D46D-4CAE-A88A-6CEF0A276493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F707-9981-4E7B-A6C8-2564257E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706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EC572-D46D-4CAE-A88A-6CEF0A276493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F707-9981-4E7B-A6C8-2564257E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374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EC572-D46D-4CAE-A88A-6CEF0A276493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F707-9981-4E7B-A6C8-2564257E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7216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EC572-D46D-4CAE-A88A-6CEF0A276493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F707-9981-4E7B-A6C8-2564257E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0468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EC572-D46D-4CAE-A88A-6CEF0A276493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F707-9981-4E7B-A6C8-2564257E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32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EC572-D46D-4CAE-A88A-6CEF0A276493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F707-9981-4E7B-A6C8-2564257E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465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EC572-D46D-4CAE-A88A-6CEF0A276493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F707-9981-4E7B-A6C8-2564257E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1428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EC572-D46D-4CAE-A88A-6CEF0A276493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F707-9981-4E7B-A6C8-2564257E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023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EC572-D46D-4CAE-A88A-6CEF0A276493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AF707-9981-4E7B-A6C8-2564257E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20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5" y="-822960"/>
            <a:ext cx="9361231" cy="3401568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</a:t>
            </a:r>
            <a:r>
              <a:rPr lang="ru-RU" sz="1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  <a:br>
              <a:rPr lang="ru-RU" sz="1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 </a:t>
            </a:r>
            <a:r>
              <a:rPr lang="ru-RU" sz="1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ребенка – детский сад № 9</a:t>
            </a:r>
            <a:br>
              <a:rPr lang="ru-RU" sz="1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</a:t>
            </a:r>
            <a:r>
              <a:rPr lang="ru-RU" sz="1400" b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Щербиновский</a:t>
            </a:r>
            <a:r>
              <a:rPr lang="ru-RU" sz="1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br>
              <a:rPr lang="ru-RU" sz="1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станица Старощербиновская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«Песочная терапия, как средство адаптации и развития детей младшего возраста»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70400" y="5003800"/>
            <a:ext cx="7509933" cy="1498600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ru-RU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</a:p>
          <a:p>
            <a:pPr algn="r"/>
            <a:r>
              <a:rPr lang="ru-RU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Тицкая</a:t>
            </a:r>
            <a:r>
              <a:rPr lang="ru-RU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Кристина Михайловна</a:t>
            </a:r>
          </a:p>
          <a:p>
            <a:pPr algn="r"/>
            <a:r>
              <a:rPr lang="ru-RU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адрес: 353620, Краснодарский край, </a:t>
            </a:r>
            <a:r>
              <a:rPr lang="ru-RU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Щербиновский</a:t>
            </a:r>
            <a:r>
              <a:rPr lang="ru-RU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</a:p>
          <a:p>
            <a:pPr algn="r"/>
            <a:r>
              <a:rPr lang="ru-RU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станица Старощербиновская ул.Тельмана,146.</a:t>
            </a:r>
          </a:p>
          <a:p>
            <a:pPr algn="r"/>
            <a:r>
              <a:rPr lang="ru-RU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телефон/факс: 8(86151)7-78-38</a:t>
            </a:r>
          </a:p>
          <a:p>
            <a:pPr algn="r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e-mail: kolokolchiki.9@yandex.ru</a:t>
            </a:r>
            <a:endParaRPr lang="ru-RU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:https://detsad9.uo-moshr.ru</a:t>
            </a:r>
            <a:endParaRPr lang="ru-RU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2" y="2249424"/>
            <a:ext cx="6528816" cy="471830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06580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«Прятки»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2294036"/>
            <a:ext cx="3739896" cy="456396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13" y="0"/>
            <a:ext cx="3456720" cy="462686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1" y="470931"/>
            <a:ext cx="3250038" cy="395710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6" name="TextBox 5"/>
          <p:cNvSpPr txBox="1"/>
          <p:nvPr/>
        </p:nvSpPr>
        <p:spPr>
          <a:xfrm>
            <a:off x="4206240" y="1463040"/>
            <a:ext cx="4198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«Открываются </a:t>
            </a:r>
            <a:r>
              <a:rPr lang="ru-RU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глаза, начинается игра»</a:t>
            </a:r>
          </a:p>
        </p:txBody>
      </p:sp>
    </p:spTree>
    <p:extLst>
      <p:ext uri="{BB962C8B-B14F-4D97-AF65-F5344CB8AC3E}">
        <p14:creationId xmlns:p14="http://schemas.microsoft.com/office/powerpoint/2010/main" val="395714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«Необыкновенные следы»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Кто оставил на песочке </a:t>
            </a:r>
          </a:p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эти разные </a:t>
            </a:r>
            <a:r>
              <a:rPr lang="ru-RU" b="1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следочки</a:t>
            </a:r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это был зайчишка? </a:t>
            </a:r>
          </a:p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котик, пробегал?</a:t>
            </a:r>
            <a:endParaRPr lang="ru-RU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488" y="1447070"/>
            <a:ext cx="4008120" cy="494458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1302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«Узоры на песке»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" y="777147"/>
            <a:ext cx="3669792" cy="411489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176" y="2673352"/>
            <a:ext cx="3945824" cy="418464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4261104" y="2368296"/>
            <a:ext cx="4085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Кто-то рисует гуашью,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А кто-то карандашом.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Я предлагаю тебе, дружок,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создать песком</a:t>
            </a:r>
            <a:endParaRPr lang="ru-RU" sz="2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41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«Норки»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построим норки</a:t>
            </a:r>
          </a:p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мышат.</a:t>
            </a:r>
          </a:p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 мышки в норке, </a:t>
            </a:r>
          </a:p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крепко спать</a:t>
            </a:r>
            <a:endParaRPr lang="ru-RU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081" y="1690688"/>
            <a:ext cx="4937144" cy="491428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4078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«Волшебство»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504" y="3310127"/>
            <a:ext cx="4001890" cy="3351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65" y="1179575"/>
            <a:ext cx="3792728" cy="2844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1179575"/>
            <a:ext cx="3817553" cy="28445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4736592" y="1856232"/>
            <a:ext cx="32664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С песком играю, колдую,</a:t>
            </a:r>
          </a:p>
          <a:p>
            <a:pPr algn="ctr"/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Фантазия моя – без края,</a:t>
            </a:r>
          </a:p>
          <a:p>
            <a:pPr algn="ctr"/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И в песочных сказках я тону,</a:t>
            </a:r>
          </a:p>
          <a:p>
            <a:pPr algn="ctr"/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В волшебном мире, не скучая.</a:t>
            </a:r>
            <a:endParaRPr lang="ru-RU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val="82240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«Цветные заборчики»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328" y="906133"/>
            <a:ext cx="4572000" cy="4995799"/>
          </a:xfrm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488" y="2400117"/>
            <a:ext cx="4450466" cy="519192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3931920" y="2203704"/>
            <a:ext cx="47914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На песке, на жарком солнце,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Заборчик маленький, в оконце.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Из дощечек, тонких, узких,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Для игр забавных, детских, русских.</a:t>
            </a:r>
            <a:endParaRPr lang="ru-RU" sz="2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val="321340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«Лесные угодья»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" y="599688"/>
            <a:ext cx="3944112" cy="4518088"/>
          </a:xfr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792" y="2376488"/>
            <a:ext cx="3950208" cy="463696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/>
          <p:cNvSpPr txBox="1"/>
          <p:nvPr/>
        </p:nvSpPr>
        <p:spPr>
          <a:xfrm>
            <a:off x="4169664" y="2258568"/>
            <a:ext cx="4251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песке, как на ковре,</a:t>
            </a:r>
          </a:p>
          <a:p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светит в летнем дне.</a:t>
            </a:r>
          </a:p>
          <a:p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Лес стоит, густой и рад,</a:t>
            </a:r>
          </a:p>
          <a:p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сказочный наряд.</a:t>
            </a:r>
            <a:endParaRPr lang="ru-RU" sz="2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48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«Пересыпание в бутылку»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5" y="1690688"/>
            <a:ext cx="3252555" cy="339830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982" y="1690688"/>
            <a:ext cx="3519818" cy="362197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1" y="3246121"/>
            <a:ext cx="4155440" cy="31351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0493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«Сеем, сеем, через </a:t>
            </a:r>
            <a:r>
              <a:rPr lang="ru-RU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ситичко</a:t>
            </a: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92" y="1555281"/>
            <a:ext cx="4056482" cy="3042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13" y="3434964"/>
            <a:ext cx="3148184" cy="3116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833" y="3434964"/>
            <a:ext cx="3131086" cy="3116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36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«Песочная мельница»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64" y="1836992"/>
            <a:ext cx="6035040" cy="5130736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8055864" y="2002536"/>
            <a:ext cx="4549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               Загадка:</a:t>
            </a:r>
          </a:p>
          <a:p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Ваня замок строит ловко,</a:t>
            </a:r>
          </a:p>
          <a:p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Стеша торт печет ведерком.</a:t>
            </a:r>
          </a:p>
          <a:p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На площадке, на часок</a:t>
            </a:r>
          </a:p>
          <a:p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Всех детей собрал….</a:t>
            </a:r>
          </a:p>
          <a:p>
            <a:r>
              <a:rPr lang="ru-RU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</a:t>
            </a:r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                         (Песок)</a:t>
            </a:r>
            <a:endParaRPr lang="ru-RU" sz="2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val="412868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6266" y="365125"/>
            <a:ext cx="9279467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Песок - это что-то волшебное и захватывающее.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моём детстве он был основой всех игр.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" y="1027906"/>
            <a:ext cx="5294376" cy="574919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 flipH="1">
            <a:off x="5522976" y="2322576"/>
            <a:ext cx="6583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Если бы меня попросили назвать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Универсальную все возрастную игровую среду,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То я бы , ни на секунду не сомневаясь,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Сказала «Песок».</a:t>
            </a:r>
          </a:p>
          <a:p>
            <a:pPr algn="ctr"/>
            <a:endParaRPr lang="ru-RU" sz="2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val="279249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«Кондитеры и пекари»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2" y="1690688"/>
            <a:ext cx="2988115" cy="3517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826316" y="1755648"/>
            <a:ext cx="4443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Я пеку, пеку, пеку…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сегодня угощу!</a:t>
            </a:r>
            <a:endParaRPr lang="ru-RU" sz="2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76" y="3308818"/>
            <a:ext cx="2906166" cy="3421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113" y="1690688"/>
            <a:ext cx="2988115" cy="3471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422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680719"/>
            <a:ext cx="10515600" cy="23164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960" y="1645476"/>
            <a:ext cx="4795519" cy="49077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432" y="1008666"/>
            <a:ext cx="3660648" cy="298094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79" y="3145536"/>
            <a:ext cx="3898392" cy="387705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8079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Карта профессионального развития </a:t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теме: «Песочная терапия»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1690688"/>
            <a:ext cx="8034867" cy="516731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4652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79863"/>
            <a:ext cx="10515600" cy="6108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31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детям в адаптации к условиям детского  сада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                                                                                                    </a:t>
            </a:r>
            <a:r>
              <a:rPr lang="ru-RU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* снятие эмоционального и мышечного напряжения;                                                                                  * снижение импульсивности, тревоги и агрессии;                                                                                     * развитие навыков взаимодействия детей друг с другом и взрослым; .                                                                                                                  *развитие мелкой моторики;                                                                                                                                  * развитие внимания, речи, воображения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42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и материалы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3" y="1445140"/>
            <a:ext cx="2567758" cy="2705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807" y="2629884"/>
            <a:ext cx="2567758" cy="2705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53453"/>
            <a:ext cx="2567758" cy="2705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193" y="3982604"/>
            <a:ext cx="2567758" cy="2639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418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Песочная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фея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08" y="1380744"/>
            <a:ext cx="3720591" cy="535872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425" y="167951"/>
            <a:ext cx="537057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94" y="0"/>
            <a:ext cx="4466338" cy="53035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7927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597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безопасного поведения в песочнице: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высыпать песок за </a:t>
            </a:r>
            <a:r>
              <a:rPr lang="ru-RU" sz="3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бортики;</a:t>
            </a:r>
            <a:br>
              <a:rPr lang="ru-RU" sz="3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бросать </a:t>
            </a:r>
            <a:r>
              <a:rPr lang="ru-RU" sz="3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песок;</a:t>
            </a:r>
            <a:br>
              <a:rPr lang="ru-RU" sz="3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брать в </a:t>
            </a:r>
            <a:r>
              <a:rPr lang="ru-RU" sz="3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рот;</a:t>
            </a:r>
            <a:br>
              <a:rPr lang="ru-RU" sz="3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игры собрать весь </a:t>
            </a:r>
            <a:r>
              <a:rPr lang="ru-RU" sz="3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песок;</a:t>
            </a:r>
            <a:br>
              <a:rPr lang="ru-RU" sz="3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вымыть руки с </a:t>
            </a:r>
            <a:r>
              <a:rPr lang="ru-RU" sz="3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мылом.</a:t>
            </a:r>
            <a:endParaRPr lang="ru-RU" sz="36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193" y="1362456"/>
            <a:ext cx="4343400" cy="549554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2218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«Здравствуй, песок!»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Здравствуй, песочек,</a:t>
            </a:r>
          </a:p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Желтый комочек!</a:t>
            </a:r>
          </a:p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формочку лягу,</a:t>
            </a:r>
          </a:p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Куличик слеплю!</a:t>
            </a:r>
          </a:p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 светит, </a:t>
            </a:r>
          </a:p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Весело вместе, </a:t>
            </a:r>
          </a:p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В песочнице нашей </a:t>
            </a:r>
          </a:p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Всей детворе.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96" y="1591732"/>
            <a:ext cx="3592237" cy="409583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732" y="2752344"/>
            <a:ext cx="4001348" cy="402098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0096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«Песочный дождик»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Песочек сыпучий,</a:t>
            </a:r>
          </a:p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Мягкий, как плюш, </a:t>
            </a:r>
          </a:p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В ладошках растает, </a:t>
            </a:r>
          </a:p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Как летний душ.</a:t>
            </a:r>
            <a:endParaRPr lang="ru-RU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00" y="1549400"/>
            <a:ext cx="4131733" cy="309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03" y="3284050"/>
            <a:ext cx="2904067" cy="3327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218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</TotalTime>
  <Words>402</Words>
  <Application>Microsoft Office PowerPoint</Application>
  <PresentationFormat>Широкоэкранный</PresentationFormat>
  <Paragraphs>78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Муниципальное бюджетное дошкольное образовательное учреждение  центр развития ребенка – детский сад № 9 муниципального образования Щербиновский район  станица Старощербиновская  «Песочная терапия, как средство адаптации и развития детей младшего возраста»</vt:lpstr>
      <vt:lpstr>Песок - это что-то волшебное и захватывающее.  В моём детстве он был основой всех игр. </vt:lpstr>
      <vt:lpstr>Карта профессионального развития  по теме: «Песочная терапия»</vt:lpstr>
      <vt:lpstr>Цель: помочь детям в адаптации к условиям детского  сада </vt:lpstr>
      <vt:lpstr>Оборудование и материалы</vt:lpstr>
      <vt:lpstr>Песочная фея</vt:lpstr>
      <vt:lpstr>Правила безопасного поведения в песочнице:  -нельзя высыпать песок за бортики; - бросать песок; - брать в рот; - после игры собрать весь песок; - вымыть руки с мылом.</vt:lpstr>
      <vt:lpstr>«Здравствуй, песок!»</vt:lpstr>
      <vt:lpstr>«Песочный дождик»</vt:lpstr>
      <vt:lpstr>«Прятки»</vt:lpstr>
      <vt:lpstr>«Необыкновенные следы»</vt:lpstr>
      <vt:lpstr>«Узоры на песке»</vt:lpstr>
      <vt:lpstr>«Норки»</vt:lpstr>
      <vt:lpstr>«Волшебство»</vt:lpstr>
      <vt:lpstr>«Цветные заборчики»</vt:lpstr>
      <vt:lpstr>«Лесные угодья»</vt:lpstr>
      <vt:lpstr>«Пересыпание в бутылку»</vt:lpstr>
      <vt:lpstr>«Сеем, сеем, через ситичко»</vt:lpstr>
      <vt:lpstr>«Песочная мельница»</vt:lpstr>
      <vt:lpstr>«Кондитеры и пекари»</vt:lpstr>
      <vt:lpstr>  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«Песочная терапия, как средство адаптации и развития детей младшего возраста»</dc:title>
  <dc:creator>Кристи</dc:creator>
  <cp:lastModifiedBy>Кристи</cp:lastModifiedBy>
  <cp:revision>42</cp:revision>
  <dcterms:created xsi:type="dcterms:W3CDTF">2025-07-27T10:23:46Z</dcterms:created>
  <dcterms:modified xsi:type="dcterms:W3CDTF">2025-08-14T09:32:33Z</dcterms:modified>
</cp:coreProperties>
</file>