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9" r:id="rId3"/>
    <p:sldId id="283" r:id="rId4"/>
    <p:sldId id="282" r:id="rId5"/>
    <p:sldId id="257" r:id="rId6"/>
    <p:sldId id="263" r:id="rId7"/>
    <p:sldId id="262" r:id="rId8"/>
    <p:sldId id="277" r:id="rId9"/>
    <p:sldId id="284" r:id="rId10"/>
    <p:sldId id="299" r:id="rId11"/>
    <p:sldId id="291" r:id="rId12"/>
    <p:sldId id="267" r:id="rId13"/>
    <p:sldId id="287" r:id="rId14"/>
    <p:sldId id="272" r:id="rId15"/>
    <p:sldId id="261" r:id="rId16"/>
    <p:sldId id="289" r:id="rId17"/>
    <p:sldId id="293" r:id="rId18"/>
    <p:sldId id="294" r:id="rId19"/>
    <p:sldId id="298" r:id="rId20"/>
    <p:sldId id="300" r:id="rId21"/>
    <p:sldId id="288" r:id="rId22"/>
    <p:sldId id="295" r:id="rId23"/>
    <p:sldId id="296" r:id="rId24"/>
    <p:sldId id="265" r:id="rId25"/>
    <p:sldId id="266" r:id="rId26"/>
    <p:sldId id="290" r:id="rId27"/>
    <p:sldId id="275" r:id="rId28"/>
    <p:sldId id="276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4660"/>
  </p:normalViewPr>
  <p:slideViewPr>
    <p:cSldViewPr>
      <p:cViewPr varScale="1">
        <p:scale>
          <a:sx n="68" d="100"/>
          <a:sy n="68" d="100"/>
        </p:scale>
        <p:origin x="143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1C52FA-91A6-4EC4-BB60-C7C8E9671320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B9C61-760B-4B70-96B7-D95941DFC2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669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7E853-3C09-4C0F-8867-98AB81D47550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881A-B6E5-46C0-BD59-8BCD83E687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622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7E853-3C09-4C0F-8867-98AB81D47550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881A-B6E5-46C0-BD59-8BCD83E687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469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7E853-3C09-4C0F-8867-98AB81D47550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881A-B6E5-46C0-BD59-8BCD83E687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366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7E853-3C09-4C0F-8867-98AB81D47550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881A-B6E5-46C0-BD59-8BCD83E687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986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7E853-3C09-4C0F-8867-98AB81D47550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881A-B6E5-46C0-BD59-8BCD83E687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640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7E853-3C09-4C0F-8867-98AB81D47550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881A-B6E5-46C0-BD59-8BCD83E687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378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7E853-3C09-4C0F-8867-98AB81D47550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881A-B6E5-46C0-BD59-8BCD83E687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815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7E853-3C09-4C0F-8867-98AB81D47550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881A-B6E5-46C0-BD59-8BCD83E687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393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7E853-3C09-4C0F-8867-98AB81D47550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881A-B6E5-46C0-BD59-8BCD83E687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032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7E853-3C09-4C0F-8867-98AB81D47550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881A-B6E5-46C0-BD59-8BCD83E687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359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7E853-3C09-4C0F-8867-98AB81D47550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881A-B6E5-46C0-BD59-8BCD83E687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335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7E853-3C09-4C0F-8867-98AB81D47550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6881A-B6E5-46C0-BD59-8BCD83E687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79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090663"/>
          </a:xfrm>
        </p:spPr>
        <p:txBody>
          <a:bodyPr>
            <a:normAutofit fontScale="90000"/>
          </a:bodyPr>
          <a:lstStyle/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МАДОУ МО Динской район «Детский сад №37»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Современные формы проведения праздников</a:t>
            </a:r>
            <a:br>
              <a:rPr lang="ru-RU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ru-RU" sz="2000" dirty="0">
              <a:solidFill>
                <a:schemeClr val="tx1"/>
              </a:solidFill>
            </a:endParaRPr>
          </a:p>
          <a:p>
            <a:endParaRPr lang="ru-RU" sz="2000" dirty="0">
              <a:solidFill>
                <a:schemeClr val="tx1"/>
              </a:solidFill>
            </a:endParaRPr>
          </a:p>
          <a:p>
            <a:endParaRPr lang="ru-RU" sz="2000" dirty="0">
              <a:solidFill>
                <a:schemeClr val="tx1"/>
              </a:solidFill>
            </a:endParaRPr>
          </a:p>
          <a:p>
            <a:pPr algn="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Музыкальный руководитель </a:t>
            </a:r>
          </a:p>
          <a:p>
            <a:pPr algn="r"/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Навозина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Галина Павловна</a:t>
            </a:r>
          </a:p>
        </p:txBody>
      </p:sp>
    </p:spTree>
    <p:extLst>
      <p:ext uri="{BB962C8B-B14F-4D97-AF65-F5344CB8AC3E}">
        <p14:creationId xmlns:p14="http://schemas.microsoft.com/office/powerpoint/2010/main" val="2728466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873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31308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" y="1844824"/>
            <a:ext cx="4641451" cy="3425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5361"/>
            <a:ext cx="4104456" cy="6724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98715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8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71614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87810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04758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148064" cy="5435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96952"/>
            <a:ext cx="5133852" cy="3573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25379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988840"/>
            <a:ext cx="4668394" cy="4596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681445" cy="4077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52919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546398" cy="3933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20888"/>
            <a:ext cx="4355976" cy="4254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48608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239397" cy="3933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924944"/>
            <a:ext cx="5436096" cy="3665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99902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644007" cy="3789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52936"/>
            <a:ext cx="4932040" cy="37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30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644007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21" y="2795587"/>
            <a:ext cx="4860032" cy="406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375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762870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860032" cy="3428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780928"/>
            <a:ext cx="4716016" cy="3789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465277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36912"/>
            <a:ext cx="4608511" cy="3933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716016" cy="3854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855603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557" y="3386291"/>
            <a:ext cx="6324443" cy="3471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33"/>
            <a:ext cx="5364088" cy="3353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3335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416" y="188640"/>
            <a:ext cx="5256584" cy="3281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813"/>
            <a:ext cx="3887416" cy="349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016"/>
            <a:ext cx="4572000" cy="3284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45024"/>
            <a:ext cx="4494342" cy="32060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174831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72816"/>
            <a:ext cx="4716016" cy="45091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08104" cy="3861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206428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slide_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555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508103" cy="3995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12976"/>
            <a:ext cx="5076056" cy="3339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91065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6305663" cy="3714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996952"/>
            <a:ext cx="5796136" cy="3861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93511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1151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72446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\Desktop\ДОУ 37 текст  и презентация\IMG_20230301_1051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53983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" y="-603448"/>
            <a:ext cx="914328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5684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20072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68760"/>
            <a:ext cx="4716016" cy="4165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866837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941</TotalTime>
  <Words>15</Words>
  <Application>Microsoft Office PowerPoint</Application>
  <PresentationFormat>Экран (4:3)</PresentationFormat>
  <Paragraphs>6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Calibri</vt:lpstr>
      <vt:lpstr>Times New Roman</vt:lpstr>
      <vt:lpstr>Тема Office</vt:lpstr>
      <vt:lpstr>МАДОУ МО Динской район «Детский сад №37»    Современные формы проведения праздников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Пользователь</cp:lastModifiedBy>
  <cp:revision>80</cp:revision>
  <dcterms:created xsi:type="dcterms:W3CDTF">2021-11-09T05:27:21Z</dcterms:created>
  <dcterms:modified xsi:type="dcterms:W3CDTF">2023-04-04T11:16:59Z</dcterms:modified>
</cp:coreProperties>
</file>