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58" r:id="rId5"/>
    <p:sldId id="274" r:id="rId6"/>
    <p:sldId id="270" r:id="rId7"/>
    <p:sldId id="266" r:id="rId8"/>
    <p:sldId id="277" r:id="rId9"/>
    <p:sldId id="279" r:id="rId10"/>
    <p:sldId id="281" r:id="rId11"/>
    <p:sldId id="282" r:id="rId12"/>
    <p:sldId id="280" r:id="rId13"/>
    <p:sldId id="283" r:id="rId14"/>
    <p:sldId id="27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56" y="-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59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90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69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885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548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74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03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32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50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593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CF286-904C-4170-B4D4-24B223B066F3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30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7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12.jpe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21.jpeg"/><Relationship Id="rId4" Type="http://schemas.microsoft.com/office/2007/relationships/hdphoto" Target="../media/hdphoto10.wdp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microsoft.com/office/2007/relationships/hdphoto" Target="../media/hdphoto13.wdp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Xakep\Desktop\бумага\5195b583bb1a7e5cf0f26f9c10c706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16"/>
            <a:ext cx="9050290" cy="684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8641"/>
            <a:ext cx="7772400" cy="936103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ребенка – детский сад № 9 муниципального образования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станица Старощербиновская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3886200"/>
            <a:ext cx="7776864" cy="2063080"/>
          </a:xfrm>
        </p:spPr>
        <p:txBody>
          <a:bodyPr>
            <a:normAutofit/>
          </a:bodyPr>
          <a:lstStyle/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pPr algn="r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Приходько Евгения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лександровна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96752"/>
            <a:ext cx="308451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59372"/>
            <a:ext cx="7488832" cy="93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2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37" y="11112"/>
            <a:ext cx="9053513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ерритория детского сада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45" y="1196752"/>
            <a:ext cx="2982867" cy="223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96752"/>
            <a:ext cx="2952329" cy="221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843" y="4115239"/>
            <a:ext cx="288286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40" y="4149080"/>
            <a:ext cx="316267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D:\ДО 22-23\Правила Арт студии\20230614_1209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8154" y="2331332"/>
            <a:ext cx="2941932" cy="2206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68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82"/>
            <a:ext cx="9053513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469609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045109" cy="405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551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60"/>
            <a:ext cx="9053513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ДОУ приняли </a:t>
            </a:r>
            <a:r>
              <a:rPr lang="ru-RU" sz="24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детьми активное участие в оформлении творческого альбома: «ВАЖНЫЕ ПРАВИЛА – ЧТО МОЖНО, А ЧТО НЕЛЬЗЯ».</a:t>
            </a:r>
          </a:p>
        </p:txBody>
      </p:sp>
      <p:pic>
        <p:nvPicPr>
          <p:cNvPr id="1027" name="Picture 3" descr="D:\ДО\книжка для родителей\IMG-20220516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71807"/>
            <a:ext cx="2448272" cy="3262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ДО 22-23\Правила Арт студии\20230728_1503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15" y="4293095"/>
            <a:ext cx="2877721" cy="2403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64948"/>
            <a:ext cx="2448272" cy="511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24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0" y="4763"/>
            <a:ext cx="9053513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45024"/>
            <a:ext cx="3867804" cy="289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" y="413795"/>
            <a:ext cx="4313982" cy="323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556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4" y="20789"/>
            <a:ext cx="9053513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968" y="1136938"/>
            <a:ext cx="6861448" cy="121194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успехов!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:\ДО 22-23\Правила Арт студии\20221202_140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684" y="2348880"/>
            <a:ext cx="5602811" cy="4202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Xakep\Downloads\логотип Года педагога и наставника золотой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0" t="27230" r="13209" b="18340"/>
          <a:stretch/>
        </p:blipFill>
        <p:spPr bwMode="auto">
          <a:xfrm>
            <a:off x="3651315" y="260648"/>
            <a:ext cx="1839432" cy="1063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5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Xakep\Desktop\бумага\5195b583bb1a7e5cf0f26f9c10c706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050290" cy="684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35416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- позволяют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воспитать в детях дружелюбное отношение друг другу,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учат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делиться своими интересами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другими детьми,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делают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дисциплини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ованными. </a:t>
            </a:r>
          </a:p>
        </p:txBody>
      </p:sp>
      <p:pic>
        <p:nvPicPr>
          <p:cNvPr id="1027" name="Picture 3" descr="D:\ДО 22-23\Правила Арт студии\20221202_1402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91" y="1916832"/>
            <a:ext cx="3078342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О 22-23\Правила Арт студии\20221202_1402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916832"/>
            <a:ext cx="3117939" cy="4157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33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Xakep\Desktop\бумага\5195b583bb1a7e5cf0f26f9c10c706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48"/>
            <a:ext cx="9050290" cy="684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056784" cy="164219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Наблюдая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отношениями детей в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 саду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 ясно, что дети не воспринимают правила которые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 «навязывают». Дети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вступают в конфликт друг с другом.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понимают, что от них хочет взрослый.</a:t>
            </a:r>
          </a:p>
        </p:txBody>
      </p:sp>
      <p:pic>
        <p:nvPicPr>
          <p:cNvPr id="2050" name="Picture 2" descr="D:\ДО 22-23\Правила Арт студии\20221202_1402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8" r="9977"/>
          <a:stretch/>
        </p:blipFill>
        <p:spPr bwMode="auto">
          <a:xfrm>
            <a:off x="1534654" y="3140968"/>
            <a:ext cx="3341148" cy="3346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О 22-23\Правила Арт студии\20221205_1532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70" t="40973" r="19940"/>
          <a:stretch/>
        </p:blipFill>
        <p:spPr bwMode="auto">
          <a:xfrm>
            <a:off x="5076056" y="1772816"/>
            <a:ext cx="3501650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78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Xakep\Desktop\бумага\5195b583bb1a7e5cf0f26f9c10c706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" y="-70383"/>
            <a:ext cx="9050290" cy="684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332657"/>
            <a:ext cx="5256584" cy="100811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деятельность была построена на методе трех вопросов:</a:t>
            </a:r>
          </a:p>
        </p:txBody>
      </p:sp>
      <p:sp>
        <p:nvSpPr>
          <p:cNvPr id="9" name="Овальная выноска 8"/>
          <p:cNvSpPr/>
          <p:nvPr/>
        </p:nvSpPr>
        <p:spPr>
          <a:xfrm>
            <a:off x="1475656" y="1308916"/>
            <a:ext cx="2088232" cy="1518848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знаем?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3863326" y="1242419"/>
            <a:ext cx="2273484" cy="1559202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хотим узнать?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6372200" y="1328440"/>
            <a:ext cx="2023769" cy="1440160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можно узнать?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ДО 22-23\Правила Арт студии\20221205_1459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9825"/>
          <a:stretch/>
        </p:blipFill>
        <p:spPr bwMode="auto">
          <a:xfrm>
            <a:off x="3148629" y="3068960"/>
            <a:ext cx="3204212" cy="3242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02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" y="4363"/>
            <a:ext cx="9108504" cy="689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552728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Обсудив  все вопросы и посовещавшись, приступили к работе. Составили небольшой план.</a:t>
            </a:r>
            <a:endParaRPr lang="ru-RU" sz="2400" dirty="0"/>
          </a:p>
        </p:txBody>
      </p:sp>
      <p:pic>
        <p:nvPicPr>
          <p:cNvPr id="4098" name="Picture 2" descr="D:\ДО 22-23\Правила Арт студии\20221205_1652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52849"/>
            <a:ext cx="6710040" cy="5032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16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Xakep\Desktop\бумага\5195b583bb1a7e5cf0f26f9c10c706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0290" cy="684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646332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в Арт-студии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D:\ДО 22-23\Правила Арт студии\20221205_165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29365"/>
            <a:ext cx="3435111" cy="257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ДО 22-23\Правила Арт студии\20221205_1653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70" b="10036"/>
          <a:stretch/>
        </p:blipFill>
        <p:spPr bwMode="auto">
          <a:xfrm>
            <a:off x="4766751" y="1401407"/>
            <a:ext cx="4122637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ДО 22-23\Правила Арт студии\20221205_16523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06" b="32588"/>
          <a:stretch/>
        </p:blipFill>
        <p:spPr bwMode="auto">
          <a:xfrm>
            <a:off x="1619672" y="3933056"/>
            <a:ext cx="6463320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17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9053513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283152" cy="1152128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правила имеют несколько значений. Например как? для чего? и где?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Xakep\Desktop\ДО\Фото\арт студ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253">
            <a:off x="7857277" y="5293252"/>
            <a:ext cx="808652" cy="684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926" y="1052736"/>
            <a:ext cx="3158745" cy="2370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D:\ДО 22-23\Правила Арт студии\20221202_1402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101" y="975172"/>
            <a:ext cx="3463792" cy="2597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ДО 22-23\Правила Арт студии\20221202_1402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0247" r="14961" b="8954"/>
          <a:stretch/>
        </p:blipFill>
        <p:spPr bwMode="auto">
          <a:xfrm>
            <a:off x="1494844" y="3573016"/>
            <a:ext cx="1997036" cy="2665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ДО 22-23\Правила Арт студии\20221205_16535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0" b="10036"/>
          <a:stretch/>
        </p:blipFill>
        <p:spPr bwMode="auto">
          <a:xfrm>
            <a:off x="3851920" y="3645024"/>
            <a:ext cx="5016448" cy="2716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6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"/>
            <a:ext cx="9053513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Знаки эмоции</a:t>
            </a:r>
            <a:endParaRPr lang="ru-RU" sz="2400" dirty="0"/>
          </a:p>
        </p:txBody>
      </p:sp>
      <p:pic>
        <p:nvPicPr>
          <p:cNvPr id="8194" name="Picture 2" descr="D:\ДО 22-23\Правила Арт студии\20221205_1459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273762"/>
            <a:ext cx="2866241" cy="2149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ДО 22-23\Правила Арт студии\20221205_1459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273762"/>
            <a:ext cx="2969661" cy="2227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ДО 22-23\Правила Арт студии\20221202_14405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53" t="18828" r="9277" b="31908"/>
          <a:stretch/>
        </p:blipFill>
        <p:spPr bwMode="auto">
          <a:xfrm rot="5400000">
            <a:off x="1721081" y="3543617"/>
            <a:ext cx="2704266" cy="2907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749" y="3563595"/>
            <a:ext cx="2304256" cy="286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95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37" y="11112"/>
            <a:ext cx="9053513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создании правил, очень важно чтобы инициатива исходила от воспитанников</a:t>
            </a:r>
            <a:endParaRPr lang="ru-RU" sz="2400" dirty="0"/>
          </a:p>
        </p:txBody>
      </p:sp>
      <p:pic>
        <p:nvPicPr>
          <p:cNvPr id="5" name="Рисунок 4" descr="D:\ДО 22-23\Правила Арт студии\20220803_16183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/>
          <a:stretch/>
        </p:blipFill>
        <p:spPr bwMode="auto">
          <a:xfrm rot="5400000">
            <a:off x="982935" y="1953782"/>
            <a:ext cx="314568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ДО 22-23\Правила Арт студии\20220803_162228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62961" y="3591383"/>
            <a:ext cx="332851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ДО 22-23\Правила Арт студии\20220803_1621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9" t="9819" r="8745" b="15079"/>
          <a:stretch/>
        </p:blipFill>
        <p:spPr bwMode="auto">
          <a:xfrm rot="5400000">
            <a:off x="6112760" y="2113680"/>
            <a:ext cx="2838817" cy="2175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24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171</Words>
  <Application>Microsoft Office PowerPoint</Application>
  <PresentationFormat>Экран (4:3)</PresentationFormat>
  <Paragraphs>20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Муниципальное бюджетное дошкольное образовательное учреждение центр развития ребенка – детский сад № 9 муниципального образования Щербиновский район станица Старощербиновская</vt:lpstr>
      <vt:lpstr>Правила - позволяют воспитать в детях дружелюбное отношение друг другу, учат делиться своими интересами с другими детьми, делают более дисциплинированными. </vt:lpstr>
      <vt:lpstr>Наблюдая за отношениями детей в детском саду, стало ясно, что дети не воспринимают правила которые им «навязывают». Дети часто вступают в конфликт друг с другом. Многие не понимают, что от них хочет взрослый.</vt:lpstr>
      <vt:lpstr>Наша деятельность была построена на методе трех вопросов:</vt:lpstr>
      <vt:lpstr>Обсудив  все вопросы и посовещавшись, приступили к работе. Составили небольшой план.</vt:lpstr>
      <vt:lpstr>Правила в Арт-студии</vt:lpstr>
      <vt:lpstr>Некоторые правила имеют несколько значений. Например как? для чего? и где?</vt:lpstr>
      <vt:lpstr>Знаки эмоции</vt:lpstr>
      <vt:lpstr>При создании правил, очень важно чтобы инициатива исходила от воспитанников</vt:lpstr>
      <vt:lpstr>Территория детского сада</vt:lpstr>
      <vt:lpstr>Презентация PowerPoint</vt:lpstr>
      <vt:lpstr>Родители ДОУ приняли вместе с детьми активное участие в оформлении творческого альбома: «ВАЖНЫЕ ПРАВИЛА – ЧТО МОЖНО, А ЧТО НЕЛЬЗЯ».</vt:lpstr>
      <vt:lpstr>Презентация PowerPoint</vt:lpstr>
      <vt:lpstr>Спасибо за внимание! Творческих успехов!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Xakep</dc:creator>
  <cp:lastModifiedBy>Xakep</cp:lastModifiedBy>
  <cp:revision>64</cp:revision>
  <dcterms:created xsi:type="dcterms:W3CDTF">2022-06-06T18:13:04Z</dcterms:created>
  <dcterms:modified xsi:type="dcterms:W3CDTF">2023-07-31T07:51:35Z</dcterms:modified>
</cp:coreProperties>
</file>