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2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85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94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61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61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40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010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37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37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18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9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922B2-B682-4C8A-916F-C51548F3A1E6}" type="datetimeFigureOut">
              <a:rPr lang="ru-RU" smtClean="0"/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B58B-222B-4073-A791-72488B84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5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338" y="1"/>
            <a:ext cx="9796462" cy="32289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ребёнка – детский сад № 9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Щербиновский район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 Старощербиновская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игр,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изготовленные своими руками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развития детей старшего дошкольного возраста»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ФК – Каплина Л.А.</a:t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1" y="312242"/>
            <a:ext cx="2715492" cy="21978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B19C62-4FCF-270C-6921-69A687F0B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870" y="3803939"/>
            <a:ext cx="2785932" cy="20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80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2234EF-8BCF-4CBA-1204-4919049C7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727">
            <a:off x="7968646" y="772945"/>
            <a:ext cx="3938452" cy="29548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9B1D97-CF0A-408B-6976-385078BDF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" r="17195"/>
          <a:stretch/>
        </p:blipFill>
        <p:spPr>
          <a:xfrm rot="21136757">
            <a:off x="566944" y="223506"/>
            <a:ext cx="3465871" cy="45653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081F22-DAEC-1695-F671-B490FA0AF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b="17608"/>
          <a:stretch/>
        </p:blipFill>
        <p:spPr>
          <a:xfrm rot="619279">
            <a:off x="4111101" y="330953"/>
            <a:ext cx="3767604" cy="27194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E82C01-60F2-5B5D-DF6F-09D466C4E2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2" b="17687"/>
          <a:stretch/>
        </p:blipFill>
        <p:spPr>
          <a:xfrm>
            <a:off x="4323768" y="3657220"/>
            <a:ext cx="4565316" cy="28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60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074A79-6C38-1953-98DB-F10017819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845">
            <a:off x="270387" y="365125"/>
            <a:ext cx="5465541" cy="40991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94492-84AC-2F81-0B45-101E125F0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814">
            <a:off x="5855110" y="1924872"/>
            <a:ext cx="5712542" cy="42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99B1A0-4A17-13F3-B9BD-5A11CE911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196">
            <a:off x="6346168" y="1074441"/>
            <a:ext cx="4972665" cy="49726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2ECD6F-65E7-6B37-44E8-AA810390F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631">
            <a:off x="708376" y="662363"/>
            <a:ext cx="5090384" cy="509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67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C2587E-C848-EAD3-3CA0-4922F1DD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66524-EF18-484E-6EF3-BDE1F0BE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626" y="1917289"/>
            <a:ext cx="10218174" cy="2079523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2060"/>
                </a:solidFill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1058346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5CDD1A-75AF-C7E9-A5D6-055D2ABA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79D0CE-895D-3D7E-EE6B-B40CBC488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39" y="3428999"/>
            <a:ext cx="4039243" cy="31055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D2A8A7-B498-5556-7899-150E98613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2" y="368710"/>
            <a:ext cx="4039243" cy="31396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DFCEC1-3D0B-3EFA-674B-DC9EF17B9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710"/>
            <a:ext cx="4653934" cy="2792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4AB1D8-339B-18F6-ED79-77AAD2609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92" y="3877070"/>
            <a:ext cx="2786113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2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2" y="3429000"/>
            <a:ext cx="4147127" cy="3110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36" y="172361"/>
            <a:ext cx="4485672" cy="3364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47" y="247271"/>
            <a:ext cx="4418808" cy="3314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16" y="3343852"/>
            <a:ext cx="4416943" cy="3312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109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85" y="451546"/>
            <a:ext cx="2719052" cy="22008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817D0B-4BB3-2DC5-A730-059B65E52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5" y="3104236"/>
            <a:ext cx="3810000" cy="28479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4E2B5E-E7FE-837B-3A4E-FFBD1A826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16" y="195482"/>
            <a:ext cx="3810000" cy="28479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899B54-3959-ED1A-3938-DA6DE58D70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16" y="3239235"/>
            <a:ext cx="3992867" cy="29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41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83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3105" y="365126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093840-9D5F-2514-21B9-271B6493C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4" y="365126"/>
            <a:ext cx="4002838" cy="40028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32635B-5E49-6CAE-15C6-05FEA1EED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31" y="147482"/>
            <a:ext cx="4002838" cy="29904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4BE091-BD59-90D9-98A0-689586937A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75" y="3285307"/>
            <a:ext cx="4415496" cy="33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09" y="40548"/>
            <a:ext cx="4400373" cy="330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3B96BE-C41A-5CE0-CB9D-722D287E7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761" y="103239"/>
            <a:ext cx="3344679" cy="33446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9DD725-7FD1-6BE8-7EAA-FA17F6277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579" y="3406775"/>
            <a:ext cx="4132481" cy="3086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DFD84F-8845-C520-9442-D3DA6F151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9001" y="2667142"/>
            <a:ext cx="3961167" cy="39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4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CE44CC-2E4E-6801-9289-47628A8F5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917">
            <a:off x="401894" y="274843"/>
            <a:ext cx="3554361" cy="35543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CD713E-6FE5-0157-F285-6A4B51AEC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0472">
            <a:off x="7489446" y="390096"/>
            <a:ext cx="4144297" cy="41442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42402F-6D36-C8C1-7A7A-23E0B8DF28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057">
            <a:off x="3888658" y="2429715"/>
            <a:ext cx="3689555" cy="368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94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003115" y="365126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26BE30-FB17-C450-30A5-3DF548600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9825">
            <a:off x="6525384" y="1130510"/>
            <a:ext cx="5038656" cy="50386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AF7F580-5F85-60AE-F8F0-242171A35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1510">
            <a:off x="842232" y="622563"/>
            <a:ext cx="5144567" cy="514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EF2D6-8C28-6068-CD07-7262ED1EA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8280">
            <a:off x="8585500" y="445648"/>
            <a:ext cx="3058675" cy="40782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43D059-F503-22C7-E152-41B14FC63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652">
            <a:off x="476411" y="398084"/>
            <a:ext cx="2754038" cy="36720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833FEA-2FE4-6094-D664-45FA015F4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3" y="2315792"/>
            <a:ext cx="4896068" cy="367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33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4</Words>
  <Application>Microsoft Office PowerPoint</Application>
  <PresentationFormat>Широкоэкранный</PresentationFormat>
  <Paragraphs>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          Муниципальное бюджетное дошкольное образовательное учреждение центр развития ребёнка – детский сад № 9 муниципального образования Щербиновский район станица Старощербиновская    «Значение игр, изготовленные своими руками для физического развития детей старшего дошкольного возраста»                                                       инструктор ФК – Каплина Л.А. 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центр развития ребёнка – детский сад № 9 муниципального образования</dc:title>
  <dc:creator>home</dc:creator>
  <cp:lastModifiedBy>DOU</cp:lastModifiedBy>
  <cp:revision>41</cp:revision>
  <dcterms:created xsi:type="dcterms:W3CDTF">2023-10-17T09:29:14Z</dcterms:created>
  <dcterms:modified xsi:type="dcterms:W3CDTF">2025-04-02T09:17:09Z</dcterms:modified>
</cp:coreProperties>
</file>