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6" r:id="rId5"/>
    <p:sldId id="265" r:id="rId6"/>
    <p:sldId id="264" r:id="rId7"/>
    <p:sldId id="293" r:id="rId8"/>
    <p:sldId id="263" r:id="rId9"/>
    <p:sldId id="287" r:id="rId10"/>
    <p:sldId id="261" r:id="rId11"/>
    <p:sldId id="262" r:id="rId12"/>
    <p:sldId id="271" r:id="rId13"/>
    <p:sldId id="274" r:id="rId14"/>
    <p:sldId id="281" r:id="rId15"/>
    <p:sldId id="279" r:id="rId16"/>
    <p:sldId id="296" r:id="rId17"/>
    <p:sldId id="258" r:id="rId18"/>
    <p:sldId id="294" r:id="rId19"/>
    <p:sldId id="295" r:id="rId20"/>
    <p:sldId id="284" r:id="rId21"/>
    <p:sldId id="272" r:id="rId22"/>
    <p:sldId id="270" r:id="rId23"/>
    <p:sldId id="288" r:id="rId24"/>
    <p:sldId id="277" r:id="rId25"/>
    <p:sldId id="273" r:id="rId26"/>
    <p:sldId id="289" r:id="rId27"/>
    <p:sldId id="275" r:id="rId28"/>
    <p:sldId id="276" r:id="rId29"/>
    <p:sldId id="267" r:id="rId30"/>
    <p:sldId id="283" r:id="rId31"/>
    <p:sldId id="291" r:id="rId32"/>
    <p:sldId id="269" r:id="rId33"/>
    <p:sldId id="290" r:id="rId34"/>
    <p:sldId id="286" r:id="rId35"/>
    <p:sldId id="278" r:id="rId36"/>
    <p:sldId id="285" r:id="rId37"/>
    <p:sldId id="28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CC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90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B4B77B-AD8E-4054-8D5D-37D606061D2E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7CAF77-83C9-47FD-956A-74062805EB4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12088"/>
            <a:ext cx="842493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ru-RU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Использование</a:t>
            </a:r>
            <a:br>
              <a:rPr lang="ru-RU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нейроигровых технологий</a:t>
            </a:r>
            <a:br>
              <a:rPr lang="ru-RU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развитии речи детей</a:t>
            </a:r>
            <a:endParaRPr lang="ru-RU" sz="48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501317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Подготовила: </a:t>
            </a:r>
          </a:p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воспитатель Рева М.Н.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91563" l="4255" r="93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9076"/>
            <a:ext cx="3312368" cy="322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9123" y="5851877"/>
            <a:ext cx="12053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2025 г.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3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04864"/>
            <a:ext cx="5606132" cy="422108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303603" cy="32403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548680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«Волшебные линии»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787349" cy="360459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64904"/>
            <a:ext cx="5223590" cy="393305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548680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«Волшебные линии»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44824"/>
            <a:ext cx="4812103" cy="443711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4032448" cy="409013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548680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«Будь внимателен»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4397"/>
            <a:ext cx="5223590" cy="393305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387858" cy="405674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84168" y="5486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«Укрась елочку»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/>
          <a:stretch/>
        </p:blipFill>
        <p:spPr>
          <a:xfrm>
            <a:off x="3491880" y="1340768"/>
            <a:ext cx="5404173" cy="508518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/>
          <a:stretch/>
        </p:blipFill>
        <p:spPr>
          <a:xfrm>
            <a:off x="323528" y="116632"/>
            <a:ext cx="4392751" cy="414908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9552" y="4610070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Упражнения с крышечками, камешками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971212" cy="374303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724275" cy="45608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4373805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Упражнения с  резиновыми и пластмассовыми колечками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2656"/>
            <a:ext cx="3949987" cy="524607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403648" y="5733256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«Волшебные узоры»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 набором пластмассовых фигур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4099934" cy="54452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127954" cy="386104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11560" y="4797151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Зеркальное рисование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90" y="2924944"/>
            <a:ext cx="4674528" cy="35196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494874" cy="338437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1258943"/>
            <a:ext cx="3548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Игры в Волшебной песочнице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30" y="476672"/>
            <a:ext cx="3744608" cy="497305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9" y="501514"/>
            <a:ext cx="3744416" cy="497305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7544" y="5877272"/>
            <a:ext cx="815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Сортировка предметов двумя руками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4211960" y="836712"/>
            <a:ext cx="4104456" cy="19442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908720"/>
            <a:ext cx="2304256" cy="1872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Цель: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5" name="Picture 3" descr="Задачи" title="Задачи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6" y="3933056"/>
            <a:ext cx="2328863" cy="18954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4509120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Задачи: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1175458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оздание условий для развития речевых процессов и познавательной активности у детей с нарушениями речи посредством нейроигр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288159" y="1775622"/>
            <a:ext cx="923801" cy="14121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211960" y="3573016"/>
            <a:ext cx="4104456" cy="2376264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развивать речевое общение и коммуникативные навыки детей;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совершенствовать память, внимание, мышление, восприятие;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способствовать взаимодействию детей, педагогов и родителей в совместной деятельности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288159" y="4880793"/>
            <a:ext cx="923801" cy="13238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2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935586" cy="522695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28" y="260648"/>
            <a:ext cx="3935586" cy="522695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3568" y="5849527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Упражнения с пальчиковыми дорожками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5202212" cy="39169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45412" cy="357301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836712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«Нейробуква»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7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3824"/>
            <a:ext cx="4686145" cy="352839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96951"/>
            <a:ext cx="5725543" cy="35073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980728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«Мягкие прописи»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/>
          <a:stretch/>
        </p:blipFill>
        <p:spPr>
          <a:xfrm>
            <a:off x="5148064" y="1916832"/>
            <a:ext cx="3698023" cy="442667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8398"/>
          <a:stretch/>
        </p:blipFill>
        <p:spPr>
          <a:xfrm>
            <a:off x="179512" y="188641"/>
            <a:ext cx="5395360" cy="439248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99592" y="4958508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Упражнения с таблицами Шульте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8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64904"/>
            <a:ext cx="5319225" cy="400506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303603" cy="32403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004048" y="548680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«Покажи правильно»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48680"/>
            <a:ext cx="5922292" cy="445913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41911" y="5413702"/>
            <a:ext cx="5922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«Сосчитай и назови»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/>
          <a:stretch/>
        </p:blipFill>
        <p:spPr>
          <a:xfrm>
            <a:off x="323528" y="260648"/>
            <a:ext cx="4487995" cy="460851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8"/>
          <a:stretch/>
        </p:blipFill>
        <p:spPr>
          <a:xfrm>
            <a:off x="5319705" y="285210"/>
            <a:ext cx="3623878" cy="458395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91680" y="537321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Игра «Узнай по контуру»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/>
          <a:stretch/>
        </p:blipFill>
        <p:spPr bwMode="auto">
          <a:xfrm>
            <a:off x="323527" y="404664"/>
            <a:ext cx="4222506" cy="432048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8"/>
          <a:stretch/>
        </p:blipFill>
        <p:spPr>
          <a:xfrm>
            <a:off x="5025682" y="422960"/>
            <a:ext cx="3848399" cy="430218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2" y="5373216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Игра «На круг наступи и нужное слово назови»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82671"/>
            <a:ext cx="6849395" cy="515719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15616" y="5949280"/>
            <a:ext cx="6849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Прохождение нейродорожки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00" y="332656"/>
            <a:ext cx="3849463" cy="511256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59632" y="56612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«Умный молоточек»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822832" y="1905713"/>
            <a:ext cx="3354320" cy="30045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95535" y="620688"/>
            <a:ext cx="2376264" cy="172819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44" y="620688"/>
            <a:ext cx="25003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11" y="3501008"/>
            <a:ext cx="25003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44" y="3501008"/>
            <a:ext cx="25003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35" y="4941168"/>
            <a:ext cx="25003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79" y="95111"/>
            <a:ext cx="25003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1579" y="1120846"/>
            <a:ext cx="158417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Улучшают память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692696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Развивают речь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1015861"/>
            <a:ext cx="165618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Тренируют мелкую и крупную моторику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3821593"/>
            <a:ext cx="1944216" cy="1200329"/>
          </a:xfrm>
          <a:prstGeom prst="rect">
            <a:avLst/>
          </a:prstGeom>
          <a:solidFill>
            <a:srgbClr val="FFCCCC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Активизируют межполушарное взаимодействие головного мозга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5538752"/>
            <a:ext cx="1944216" cy="646331"/>
          </a:xfrm>
          <a:prstGeom prst="rect">
            <a:avLst/>
          </a:prstGeom>
          <a:solidFill>
            <a:srgbClr val="99FFCC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Концентрируют внимание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02196" y="4098591"/>
            <a:ext cx="1872208" cy="646331"/>
          </a:xfrm>
          <a:prstGeom prst="rect">
            <a:avLst/>
          </a:prstGeom>
          <a:solidFill>
            <a:srgbClr val="CCFFCC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Снижают утомляемость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54439" y="2485345"/>
            <a:ext cx="2714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Нейроигры</a:t>
            </a:r>
            <a:r>
              <a:rPr lang="ru-RU" dirty="0" smtClean="0"/>
              <a:t> </a:t>
            </a:r>
            <a:r>
              <a:rPr lang="ru-RU" b="1" dirty="0" smtClean="0"/>
              <a:t>– это</a:t>
            </a:r>
          </a:p>
          <a:p>
            <a:pPr algn="ctr"/>
            <a:r>
              <a:rPr lang="ru-RU" b="1" dirty="0" smtClean="0"/>
              <a:t>различные телесно</a:t>
            </a:r>
          </a:p>
          <a:p>
            <a:pPr algn="ctr"/>
            <a:r>
              <a:rPr lang="ru-RU" b="1" dirty="0" smtClean="0"/>
              <a:t>ориентированные</a:t>
            </a:r>
          </a:p>
          <a:p>
            <a:pPr algn="ctr"/>
            <a:r>
              <a:rPr lang="ru-RU" b="1" dirty="0" smtClean="0"/>
              <a:t>упражнения, которые</a:t>
            </a:r>
          </a:p>
          <a:p>
            <a:pPr algn="ctr"/>
            <a:r>
              <a:rPr lang="ru-RU" b="1" dirty="0" smtClean="0"/>
              <a:t>позволяют через тело</a:t>
            </a:r>
          </a:p>
          <a:p>
            <a:pPr algn="ctr"/>
            <a:r>
              <a:rPr lang="ru-RU" b="1" dirty="0" smtClean="0"/>
              <a:t>воздействовать на</a:t>
            </a:r>
          </a:p>
          <a:p>
            <a:pPr algn="ctr"/>
            <a:r>
              <a:rPr lang="ru-RU" b="1" dirty="0" smtClean="0"/>
              <a:t>мозговые структуры</a:t>
            </a:r>
            <a:endParaRPr lang="ru-RU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2771799" y="2159536"/>
            <a:ext cx="478036" cy="189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750148" y="2216190"/>
            <a:ext cx="478036" cy="1326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833825" y="4516670"/>
            <a:ext cx="514039" cy="228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652120" y="4581128"/>
            <a:ext cx="53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4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/>
          <a:stretch/>
        </p:blipFill>
        <p:spPr>
          <a:xfrm>
            <a:off x="3531164" y="2097424"/>
            <a:ext cx="5301311" cy="429309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8" y="188641"/>
            <a:ext cx="2927759" cy="38884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07904" y="548680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«Лови и говори»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0797"/>
            <a:ext cx="3416513" cy="362353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45" y="1030796"/>
            <a:ext cx="4809747" cy="362353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085184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Конструкторы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на баланс и равновесие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5" r="14715"/>
          <a:stretch/>
        </p:blipFill>
        <p:spPr>
          <a:xfrm>
            <a:off x="4871440" y="692696"/>
            <a:ext cx="3972669" cy="464389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8"/>
          <a:stretch/>
        </p:blipFill>
        <p:spPr>
          <a:xfrm>
            <a:off x="251520" y="692696"/>
            <a:ext cx="4141168" cy="342900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9896" y="4428652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Игры с балансирами «Совушки»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«Веселые человечки»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7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5"/>
          <a:stretch/>
        </p:blipFill>
        <p:spPr>
          <a:xfrm>
            <a:off x="323528" y="908721"/>
            <a:ext cx="4044766" cy="444236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6"/>
          <a:stretch/>
        </p:blipFill>
        <p:spPr>
          <a:xfrm>
            <a:off x="4722614" y="908721"/>
            <a:ext cx="3939543" cy="44423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68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2229"/>
            <a:ext cx="4227380" cy="524326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2229"/>
            <a:ext cx="3895267" cy="519368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71600" y="5934853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Нейроигры в домашних условиях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98651"/>
            <a:ext cx="4101626" cy="472514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3011"/>
            <a:ext cx="4555232" cy="34164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5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083918" cy="54452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083918" cy="54452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2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363" y="936009"/>
            <a:ext cx="86476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  <a:endParaRPr lang="ru-RU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97" y="2708920"/>
            <a:ext cx="5410944" cy="322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1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66084"/>
            <a:ext cx="3350643" cy="245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755576" y="620688"/>
            <a:ext cx="2232248" cy="144016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563" y="620688"/>
            <a:ext cx="226853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196752"/>
            <a:ext cx="111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Левое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1204282"/>
            <a:ext cx="103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Правое</a:t>
            </a:r>
            <a:endParaRPr lang="ru-RU" b="1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51520" y="2492896"/>
            <a:ext cx="2711400" cy="3888432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92896"/>
            <a:ext cx="2736850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3140968"/>
            <a:ext cx="19442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Логика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Анализ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Языки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Речь и письмо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Восприятие через слух, зрение, вкус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Мир ограничен пространством и временем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3140968"/>
            <a:ext cx="18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Интуиция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Фантазия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Рисование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Воображение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Восприятие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Без ограничений пространства и времени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57" y="3950902"/>
            <a:ext cx="3510905" cy="196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2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075911" cy="53277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1560" y="598063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Знакомимся с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нейрозарядкой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0" y="188640"/>
            <a:ext cx="3901562" cy="518176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63" y="133436"/>
            <a:ext cx="3935586" cy="522695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5576" y="5850850"/>
            <a:ext cx="7560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Нейроупражнения с использованием таблиц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r="7888"/>
          <a:stretch/>
        </p:blipFill>
        <p:spPr>
          <a:xfrm>
            <a:off x="5262148" y="764704"/>
            <a:ext cx="3662869" cy="367240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764704"/>
            <a:ext cx="4877417" cy="367240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27584" y="494116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Разучиваем</a:t>
            </a:r>
            <a:r>
              <a:rPr lang="ru-RU" sz="2800" b="1" dirty="0" smtClean="0"/>
              <a:t> упражнение «Ладошки»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2186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59" y="208140"/>
            <a:ext cx="4088210" cy="307818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7" y="3441241"/>
            <a:ext cx="3962523" cy="298624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79" y="3441242"/>
            <a:ext cx="3966712" cy="298624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127" y="408402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Упражнения «Хлопок-прыжок-поворот-стоп»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«Покажи одновременно»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759451" cy="386104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08920"/>
            <a:ext cx="5436095" cy="377103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548680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Упражнения с карандашами «Послушные пальчики»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1288</TotalTime>
  <Words>282</Words>
  <Application>Microsoft Office PowerPoint</Application>
  <PresentationFormat>Экран (4:3)</PresentationFormat>
  <Paragraphs>75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«Использование  игровых технологий  в развитии речи детей»</dc:title>
  <dc:creator>Пользователь</dc:creator>
  <cp:lastModifiedBy>Пользователь</cp:lastModifiedBy>
  <cp:revision>60</cp:revision>
  <dcterms:created xsi:type="dcterms:W3CDTF">2025-01-03T15:09:58Z</dcterms:created>
  <dcterms:modified xsi:type="dcterms:W3CDTF">2025-01-24T10:41:05Z</dcterms:modified>
</cp:coreProperties>
</file>