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0" r:id="rId3"/>
    <p:sldId id="267" r:id="rId4"/>
    <p:sldId id="268" r:id="rId5"/>
    <p:sldId id="258" r:id="rId6"/>
    <p:sldId id="259" r:id="rId7"/>
    <p:sldId id="262" r:id="rId8"/>
    <p:sldId id="261" r:id="rId9"/>
    <p:sldId id="275" r:id="rId10"/>
    <p:sldId id="264" r:id="rId11"/>
    <p:sldId id="263" r:id="rId12"/>
    <p:sldId id="266" r:id="rId13"/>
    <p:sldId id="257" r:id="rId14"/>
    <p:sldId id="265" r:id="rId15"/>
    <p:sldId id="272" r:id="rId16"/>
    <p:sldId id="273" r:id="rId17"/>
    <p:sldId id="274" r:id="rId18"/>
    <p:sldId id="269" r:id="rId19"/>
    <p:sldId id="26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1196975"/>
            <a:ext cx="8207375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2422525"/>
            <a:ext cx="8212138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0C175949-C1C2-42BB-AA79-9C93929C468F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AEA6DD07-19BB-4CB5-91C0-A3AA78CBB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5949-C1C2-42BB-AA79-9C93929C468F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DD07-19BB-4CB5-91C0-A3AA78CBB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5949-C1C2-42BB-AA79-9C93929C468F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DD07-19BB-4CB5-91C0-A3AA78CBB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5949-C1C2-42BB-AA79-9C93929C468F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DD07-19BB-4CB5-91C0-A3AA78CBB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5949-C1C2-42BB-AA79-9C93929C468F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DD07-19BB-4CB5-91C0-A3AA78CBB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5949-C1C2-42BB-AA79-9C93929C468F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DD07-19BB-4CB5-91C0-A3AA78CBB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5949-C1C2-42BB-AA79-9C93929C468F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DD07-19BB-4CB5-91C0-A3AA78CBB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5949-C1C2-42BB-AA79-9C93929C468F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DD07-19BB-4CB5-91C0-A3AA78CBB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5949-C1C2-42BB-AA79-9C93929C468F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DD07-19BB-4CB5-91C0-A3AA78CBB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5949-C1C2-42BB-AA79-9C93929C468F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DD07-19BB-4CB5-91C0-A3AA78CBB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5949-C1C2-42BB-AA79-9C93929C468F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6DD07-19BB-4CB5-91C0-A3AA78CBB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0C175949-C1C2-42BB-AA79-9C93929C468F}" type="datetimeFigureOut">
              <a:rPr lang="ru-RU" smtClean="0"/>
              <a:pPr/>
              <a:t>28.03.2025</a:t>
            </a:fld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AEA6DD07-19BB-4CB5-91C0-A3AA78CBBB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8" y="1052736"/>
            <a:ext cx="52554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Мини-проект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подготовительной группы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«Почему кисель густой?»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7824" y="4941168"/>
            <a:ext cx="2836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№8</a:t>
            </a:r>
          </a:p>
          <a:p>
            <a:pPr algn="ctr"/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М.В.Жвавая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QEMQ9334.JPG"/>
          <p:cNvPicPr>
            <a:picLocks noChangeAspect="1"/>
          </p:cNvPicPr>
          <p:nvPr/>
        </p:nvPicPr>
        <p:blipFill>
          <a:blip r:embed="rId2" cstate="print"/>
          <a:srcRect t="16400"/>
          <a:stretch>
            <a:fillRect/>
          </a:stretch>
        </p:blipFill>
        <p:spPr>
          <a:xfrm rot="840000">
            <a:off x="6487795" y="3326765"/>
            <a:ext cx="1901190" cy="297561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1376.JPG"/>
          <p:cNvPicPr>
            <a:picLocks noChangeAspect="1"/>
          </p:cNvPicPr>
          <p:nvPr/>
        </p:nvPicPr>
        <p:blipFill>
          <a:blip r:embed="rId2" cstate="print"/>
          <a:srcRect l="7476" t="11151" r="19287"/>
          <a:stretch>
            <a:fillRect/>
          </a:stretch>
        </p:blipFill>
        <p:spPr>
          <a:xfrm>
            <a:off x="251520" y="188639"/>
            <a:ext cx="5112568" cy="4651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IMG_1587.JPG"/>
          <p:cNvPicPr>
            <a:picLocks noChangeAspect="1"/>
          </p:cNvPicPr>
          <p:nvPr/>
        </p:nvPicPr>
        <p:blipFill>
          <a:blip r:embed="rId3" cstate="print"/>
          <a:srcRect l="12415"/>
          <a:stretch>
            <a:fillRect/>
          </a:stretch>
        </p:blipFill>
        <p:spPr>
          <a:xfrm rot="5400000">
            <a:off x="4675575" y="2389321"/>
            <a:ext cx="4572000" cy="3915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38873" y="1340768"/>
            <a:ext cx="350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Фруктовый кисель из магазина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1363.JPG"/>
          <p:cNvPicPr>
            <a:picLocks noChangeAspect="1"/>
          </p:cNvPicPr>
          <p:nvPr/>
        </p:nvPicPr>
        <p:blipFill>
          <a:blip r:embed="rId2" cstate="print"/>
          <a:srcRect l="13775" t="17450" r="17713"/>
          <a:stretch>
            <a:fillRect/>
          </a:stretch>
        </p:blipFill>
        <p:spPr>
          <a:xfrm>
            <a:off x="323528" y="404664"/>
            <a:ext cx="4608512" cy="4164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IMG_1366.JPG"/>
          <p:cNvPicPr>
            <a:picLocks noChangeAspect="1"/>
          </p:cNvPicPr>
          <p:nvPr/>
        </p:nvPicPr>
        <p:blipFill>
          <a:blip r:embed="rId3" cstate="print"/>
          <a:srcRect l="9051" t="16400" r="21650"/>
          <a:stretch>
            <a:fillRect/>
          </a:stretch>
        </p:blipFill>
        <p:spPr>
          <a:xfrm>
            <a:off x="4139952" y="2348880"/>
            <a:ext cx="4608512" cy="4169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1052736"/>
            <a:ext cx="360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«Молочный кисель-чудо десерт»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E1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4392488" cy="4743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IMG_1578.JPG"/>
          <p:cNvPicPr>
            <a:picLocks noChangeAspect="1"/>
          </p:cNvPicPr>
          <p:nvPr/>
        </p:nvPicPr>
        <p:blipFill>
          <a:blip r:embed="rId3" cstate="print"/>
          <a:srcRect l="42125" t="35300" r="22438" b="33200"/>
          <a:stretch>
            <a:fillRect/>
          </a:stretch>
        </p:blipFill>
        <p:spPr>
          <a:xfrm rot="5400000">
            <a:off x="5760132" y="1952836"/>
            <a:ext cx="324036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ZWA68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260647"/>
            <a:ext cx="3528392" cy="4704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XSOP5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3096344" cy="4128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 descr="AUVS49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3212976"/>
            <a:ext cx="2592288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63888" y="1916832"/>
            <a:ext cx="1538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Семья Кости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GTV74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628800"/>
            <a:ext cx="2769772" cy="3693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PGVT23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404664"/>
            <a:ext cx="4680520" cy="6240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71600" y="836712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Костя полюбил кисель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188640"/>
            <a:ext cx="4707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Милана с мамой готовит кисель «Ассорти»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MQGR4797.JPG"/>
          <p:cNvPicPr>
            <a:picLocks noChangeAspect="1"/>
          </p:cNvPicPr>
          <p:nvPr/>
        </p:nvPicPr>
        <p:blipFill>
          <a:blip r:embed="rId2" cstate="print"/>
          <a:srcRect t="5901" b="20600"/>
          <a:stretch>
            <a:fillRect/>
          </a:stretch>
        </p:blipFill>
        <p:spPr>
          <a:xfrm>
            <a:off x="395536" y="1052736"/>
            <a:ext cx="3857625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BKGZ8191.JPG"/>
          <p:cNvPicPr>
            <a:picLocks noChangeAspect="1"/>
          </p:cNvPicPr>
          <p:nvPr/>
        </p:nvPicPr>
        <p:blipFill>
          <a:blip r:embed="rId3" cstate="print"/>
          <a:srcRect t="8001" b="19550"/>
          <a:stretch>
            <a:fillRect/>
          </a:stretch>
        </p:blipFill>
        <p:spPr>
          <a:xfrm>
            <a:off x="4804124" y="1052736"/>
            <a:ext cx="3913533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UGK6141.JPG"/>
          <p:cNvPicPr>
            <a:picLocks noChangeAspect="1"/>
          </p:cNvPicPr>
          <p:nvPr/>
        </p:nvPicPr>
        <p:blipFill>
          <a:blip r:embed="rId2" cstate="print"/>
          <a:srcRect t="29000" b="11151"/>
          <a:stretch>
            <a:fillRect/>
          </a:stretch>
        </p:blipFill>
        <p:spPr>
          <a:xfrm>
            <a:off x="4644008" y="2492896"/>
            <a:ext cx="4020051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 descr="NUIX4106.JPG"/>
          <p:cNvPicPr>
            <a:picLocks noChangeAspect="1"/>
          </p:cNvPicPr>
          <p:nvPr/>
        </p:nvPicPr>
        <p:blipFill>
          <a:blip r:embed="rId3" cstate="print"/>
          <a:srcRect t="22700"/>
          <a:stretch>
            <a:fillRect/>
          </a:stretch>
        </p:blipFill>
        <p:spPr>
          <a:xfrm>
            <a:off x="251520" y="404664"/>
            <a:ext cx="4006413" cy="5505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76056" y="1412776"/>
            <a:ext cx="288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Получилось очень вкусно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YJSM8547.JPG"/>
          <p:cNvPicPr>
            <a:picLocks noChangeAspect="1"/>
          </p:cNvPicPr>
          <p:nvPr/>
        </p:nvPicPr>
        <p:blipFill>
          <a:blip r:embed="rId2" cstate="print"/>
          <a:srcRect t="6951" b="20600"/>
          <a:stretch>
            <a:fillRect/>
          </a:stretch>
        </p:blipFill>
        <p:spPr>
          <a:xfrm>
            <a:off x="4932040" y="2492896"/>
            <a:ext cx="3816424" cy="4107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AEOO77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32656"/>
            <a:ext cx="4010110" cy="4126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1268760"/>
            <a:ext cx="3262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Кирюша с мамой приготовил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молочный кисель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5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620688"/>
            <a:ext cx="7596336" cy="5697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23928" y="188640"/>
            <a:ext cx="247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780928"/>
            <a:ext cx="5486374" cy="79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764704"/>
            <a:ext cx="7137928" cy="464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исследования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:  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какой продукт делает кисель густым</a:t>
            </a:r>
          </a:p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исследования:</a:t>
            </a:r>
          </a:p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узнать, что такое кисель, его историю       происхождения?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изучить состав киселя;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раскрыть понятие крахмал;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делать крахмал;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выявить полезные свойства киселя.</a:t>
            </a:r>
          </a:p>
          <a:p>
            <a:pPr>
              <a:buFontTx/>
              <a:buChar char="-"/>
            </a:pP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1309.JPG"/>
          <p:cNvPicPr>
            <a:picLocks noChangeAspect="1"/>
          </p:cNvPicPr>
          <p:nvPr/>
        </p:nvPicPr>
        <p:blipFill>
          <a:blip r:embed="rId2" cstate="print"/>
          <a:srcRect l="12988" t="26900" r="25588"/>
          <a:stretch>
            <a:fillRect/>
          </a:stretch>
        </p:blipFill>
        <p:spPr>
          <a:xfrm>
            <a:off x="1403648" y="620688"/>
            <a:ext cx="6336704" cy="5655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347864" y="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Утренний круг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15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4680520" cy="3510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IMG_1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212976"/>
            <a:ext cx="4584510" cy="3438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1577.JPG"/>
          <p:cNvPicPr>
            <a:picLocks noChangeAspect="1"/>
          </p:cNvPicPr>
          <p:nvPr/>
        </p:nvPicPr>
        <p:blipFill>
          <a:blip r:embed="rId4" cstate="print"/>
          <a:srcRect l="15350" t="11150" r="40550" b="5901"/>
          <a:stretch>
            <a:fillRect/>
          </a:stretch>
        </p:blipFill>
        <p:spPr>
          <a:xfrm rot="5400000">
            <a:off x="5882956" y="-186212"/>
            <a:ext cx="2526660" cy="3564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95536" y="4653136"/>
            <a:ext cx="213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плана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1256.JPG"/>
          <p:cNvPicPr>
            <a:picLocks noChangeAspect="1"/>
          </p:cNvPicPr>
          <p:nvPr/>
        </p:nvPicPr>
        <p:blipFill>
          <a:blip r:embed="rId2" cstate="print"/>
          <a:srcRect l="41929"/>
          <a:stretch>
            <a:fillRect/>
          </a:stretch>
        </p:blipFill>
        <p:spPr>
          <a:xfrm rot="5400000">
            <a:off x="2202269" y="182107"/>
            <a:ext cx="4985002" cy="6438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617335" y="260648"/>
            <a:ext cx="272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на пищеблок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12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2636912"/>
            <a:ext cx="5328592" cy="3996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IMG_12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4860032" cy="3645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64088" y="119675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endParaRPr lang="ru-RU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такое крахмал»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UVA9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5010680" cy="3648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 descr="IMG_1320.JPG"/>
          <p:cNvPicPr>
            <a:picLocks noChangeAspect="1"/>
          </p:cNvPicPr>
          <p:nvPr/>
        </p:nvPicPr>
        <p:blipFill>
          <a:blip r:embed="rId3" cstate="print"/>
          <a:srcRect l="6688"/>
          <a:stretch>
            <a:fillRect/>
          </a:stretch>
        </p:blipFill>
        <p:spPr>
          <a:xfrm>
            <a:off x="3779912" y="2564904"/>
            <a:ext cx="5040560" cy="4051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381499" y="1052736"/>
            <a:ext cx="207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опыты 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3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3068960"/>
            <a:ext cx="4824536" cy="36184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_1322.JPG"/>
          <p:cNvPicPr>
            <a:picLocks noChangeAspect="1"/>
          </p:cNvPicPr>
          <p:nvPr/>
        </p:nvPicPr>
        <p:blipFill>
          <a:blip r:embed="rId3" cstate="print"/>
          <a:srcRect l="12988"/>
          <a:stretch>
            <a:fillRect/>
          </a:stretch>
        </p:blipFill>
        <p:spPr>
          <a:xfrm>
            <a:off x="179512" y="188641"/>
            <a:ext cx="4824536" cy="4158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940152" y="980728"/>
            <a:ext cx="2905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 крахмала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FNJ5294.JPG"/>
          <p:cNvPicPr>
            <a:picLocks noChangeAspect="1"/>
          </p:cNvPicPr>
          <p:nvPr/>
        </p:nvPicPr>
        <p:blipFill>
          <a:blip r:embed="rId2" cstate="print"/>
          <a:srcRect l="21165" t="14300" r="12621"/>
          <a:stretch>
            <a:fillRect/>
          </a:stretch>
        </p:blipFill>
        <p:spPr>
          <a:xfrm>
            <a:off x="4860032" y="1412776"/>
            <a:ext cx="3883611" cy="511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BVXK2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32656"/>
            <a:ext cx="4067944" cy="2981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WOPZ3574.JPG"/>
          <p:cNvPicPr>
            <a:picLocks noChangeAspect="1"/>
          </p:cNvPicPr>
          <p:nvPr/>
        </p:nvPicPr>
        <p:blipFill>
          <a:blip r:embed="rId4" cstate="print"/>
          <a:srcRect t="12620" b="9136"/>
          <a:stretch>
            <a:fillRect/>
          </a:stretch>
        </p:blipFill>
        <p:spPr>
          <a:xfrm>
            <a:off x="1403648" y="4005064"/>
            <a:ext cx="1878179" cy="1959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467292" y="764704"/>
            <a:ext cx="32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мы узнали о крахмале</a:t>
            </a:r>
            <a:r>
              <a:rPr lang="ru-RU" dirty="0" smtClean="0">
                <a:solidFill>
                  <a:srgbClr val="00B050"/>
                </a:solidFill>
              </a:rPr>
              <a:t>»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116</Words>
  <Application>Microsoft Office PowerPoint</Application>
  <PresentationFormat>Экран (4:3)</PresentationFormat>
  <Paragraphs>32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Blue Waves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марина</cp:lastModifiedBy>
  <cp:revision>89</cp:revision>
  <dcterms:created xsi:type="dcterms:W3CDTF">2025-03-17T16:45:00Z</dcterms:created>
  <dcterms:modified xsi:type="dcterms:W3CDTF">2025-03-28T10:44:24Z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17726323C93F4DB883900ACFFEA1C763_12</vt:lpwstr>
  </property>
  <property fmtid="{D5CDD505-2E9C-101B-9397-08002B2CF9AE}" pid="3" name="KSOProductBuildVer">
    <vt:lpwstr>1049-12.2.0.20326</vt:lpwstr>
  </property>
</Properties>
</file>