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71" r:id="rId4"/>
    <p:sldId id="273" r:id="rId5"/>
    <p:sldId id="258" r:id="rId6"/>
    <p:sldId id="259" r:id="rId7"/>
    <p:sldId id="260" r:id="rId8"/>
    <p:sldId id="272" r:id="rId9"/>
    <p:sldId id="263" r:id="rId10"/>
    <p:sldId id="267" r:id="rId11"/>
    <p:sldId id="264" r:id="rId12"/>
    <p:sldId id="265" r:id="rId13"/>
    <p:sldId id="261" r:id="rId14"/>
    <p:sldId id="269" r:id="rId15"/>
    <p:sldId id="266" r:id="rId16"/>
    <p:sldId id="268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FF"/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100" d="100"/>
          <a:sy n="100" d="100"/>
        </p:scale>
        <p:origin x="-7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1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44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177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978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1814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6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37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58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8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13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48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67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5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3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88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97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0A842-A8A5-4DDA-A7F5-7AA0D6EC98D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B0A9425-3CE9-4441-8B20-BAD7EE5B6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25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7300" y="139700"/>
            <a:ext cx="5969000" cy="1778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Краснодарский край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ребёнка – детский сад №6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муниципального образования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850" y="2025649"/>
            <a:ext cx="11010899" cy="4632325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70000"/>
              </a:lnSpc>
            </a:pPr>
            <a:r>
              <a:rPr lang="ru-RU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развивающей предметно-пространственной среды </a:t>
            </a:r>
            <a:endParaRPr lang="ru-RU" sz="45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ru-RU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предпосылок </a:t>
            </a:r>
            <a:r>
              <a:rPr lang="ru-RU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70000"/>
              </a:lnSpc>
            </a:pPr>
            <a:r>
              <a:rPr lang="ru-RU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</a:t>
            </a:r>
            <a:r>
              <a:rPr lang="ru-RU" sz="4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у </a:t>
            </a:r>
            <a:r>
              <a:rPr lang="ru-RU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endParaRPr lang="ru-RU" sz="4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70000"/>
              </a:lnSpc>
            </a:pPr>
            <a:endParaRPr lang="ru-RU" sz="45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/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r>
              <a:rPr lang="ru-RU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ЦРР – детский сад № 6 </a:t>
            </a:r>
          </a:p>
          <a:p>
            <a:pPr algn="r"/>
            <a:r>
              <a:rPr lang="ru-RU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Старощербиновская </a:t>
            </a:r>
          </a:p>
          <a:p>
            <a:pPr algn="r"/>
            <a:r>
              <a:rPr lang="ru-RU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Оксана Евгеньевна</a:t>
            </a:r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SUS\Desktop\IMG-20230313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198841"/>
            <a:ext cx="2457450" cy="251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9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2387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r="5417"/>
          <a:stretch/>
        </p:blipFill>
        <p:spPr>
          <a:xfrm>
            <a:off x="7467600" y="97539"/>
            <a:ext cx="4457700" cy="4306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51" y="2118588"/>
            <a:ext cx="2823249" cy="44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9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2" y="88900"/>
            <a:ext cx="3514724" cy="46863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2037" r="25142"/>
          <a:stretch/>
        </p:blipFill>
        <p:spPr>
          <a:xfrm>
            <a:off x="7847022" y="190500"/>
            <a:ext cx="4186030" cy="4584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37" y="1865313"/>
            <a:ext cx="3480863" cy="47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75" y="161925"/>
            <a:ext cx="3829050" cy="5105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6246" r="4000" b="21333"/>
          <a:stretch/>
        </p:blipFill>
        <p:spPr>
          <a:xfrm>
            <a:off x="2055283" y="3264958"/>
            <a:ext cx="5499100" cy="32766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" b="11643"/>
          <a:stretch/>
        </p:blipFill>
        <p:spPr>
          <a:xfrm>
            <a:off x="690033" y="225425"/>
            <a:ext cx="4508500" cy="2844800"/>
          </a:xfrm>
        </p:spPr>
      </p:pic>
    </p:spTree>
    <p:extLst>
      <p:ext uri="{BB962C8B-B14F-4D97-AF65-F5344CB8AC3E}">
        <p14:creationId xmlns:p14="http://schemas.microsoft.com/office/powerpoint/2010/main" val="31303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19134" r="6420" b="1668"/>
          <a:stretch/>
        </p:blipFill>
        <p:spPr>
          <a:xfrm>
            <a:off x="4364425" y="1828201"/>
            <a:ext cx="3533830" cy="4221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1"/>
          <a:stretch/>
        </p:blipFill>
        <p:spPr>
          <a:xfrm>
            <a:off x="8202831" y="780520"/>
            <a:ext cx="3620869" cy="330041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31200" y="370945"/>
            <a:ext cx="4422090" cy="8191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Карты, схемы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-5837" r="9019" b="5837"/>
          <a:stretch/>
        </p:blipFill>
        <p:spPr>
          <a:xfrm>
            <a:off x="0" y="603250"/>
            <a:ext cx="3924300" cy="3744913"/>
          </a:xfrm>
        </p:spPr>
      </p:pic>
    </p:spTree>
    <p:extLst>
      <p:ext uri="{BB962C8B-B14F-4D97-AF65-F5344CB8AC3E}">
        <p14:creationId xmlns:p14="http://schemas.microsoft.com/office/powerpoint/2010/main" val="23738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814" y="338360"/>
            <a:ext cx="4679885" cy="10141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 для размещения схем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2395538"/>
            <a:ext cx="2911077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1298574"/>
            <a:ext cx="3673322" cy="4022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4" y="163830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3665514"/>
            <a:ext cx="3627438" cy="2857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0"/>
          <a:stretch/>
        </p:blipFill>
        <p:spPr>
          <a:xfrm>
            <a:off x="8867775" y="330730"/>
            <a:ext cx="2959100" cy="3525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r="-664" b="16916"/>
          <a:stretch/>
        </p:blipFill>
        <p:spPr>
          <a:xfrm>
            <a:off x="5830706" y="2788180"/>
            <a:ext cx="2709850" cy="3631670"/>
          </a:xfrm>
          <a:prstGeom prst="rect">
            <a:avLst/>
          </a:prstGeom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2774950" y="395288"/>
            <a:ext cx="6553200" cy="9858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идеи!!!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30730"/>
            <a:ext cx="3638550" cy="309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2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0125" y="4943475"/>
            <a:ext cx="4638675" cy="136207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за нами!!!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25" y="3171825"/>
            <a:ext cx="2638425" cy="351631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358" y="784224"/>
            <a:ext cx="5202766" cy="3902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5" y="152399"/>
            <a:ext cx="3243449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Картинки солнышко (10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88" y1="38160" x2="4688" y2="38160"/>
                        <a14:foregroundMark x1="22266" y1="28376" x2="22266" y2="28376"/>
                        <a14:foregroundMark x1="24219" y1="17808" x2="24219" y2="17808"/>
                        <a14:foregroundMark x1="41406" y1="11937" x2="41406" y2="11937"/>
                        <a14:foregroundMark x1="59180" y1="11742" x2="59180" y2="11742"/>
                        <a14:foregroundMark x1="72070" y1="21722" x2="72070" y2="21722"/>
                        <a14:foregroundMark x1="81445" y1="26614" x2="81445" y2="26614"/>
                        <a14:foregroundMark x1="90430" y1="41096" x2="90430" y2="41096"/>
                        <a14:foregroundMark x1="91992" y1="57143" x2="91992" y2="57143"/>
                        <a14:foregroundMark x1="82813" y1="68297" x2="82813" y2="68297"/>
                        <a14:foregroundMark x1="76758" y1="87280" x2="76758" y2="87280"/>
                        <a14:foregroundMark x1="60547" y1="87280" x2="60547" y2="87280"/>
                        <a14:foregroundMark x1="46094" y1="91977" x2="46094" y2="91977"/>
                        <a14:foregroundMark x1="35938" y1="85910" x2="35938" y2="85910"/>
                        <a14:foregroundMark x1="20508" y1="81800" x2="20508" y2="81800"/>
                        <a14:foregroundMark x1="11133" y1="66928" x2="11133" y2="66928"/>
                        <a14:foregroundMark x1="11523" y1="53816" x2="11523" y2="53816"/>
                        <a14:foregroundMark x1="39844" y1="43249" x2="39844" y2="43249"/>
                        <a14:foregroundMark x1="38672" y1="40509" x2="38672" y2="40509"/>
                        <a14:foregroundMark x1="41602" y1="39530" x2="41602" y2="39530"/>
                        <a14:foregroundMark x1="39648" y1="37769" x2="39648" y2="37769"/>
                        <a14:foregroundMark x1="56250" y1="49902" x2="56250" y2="49902"/>
                        <a14:foregroundMark x1="56250" y1="49902" x2="56250" y2="49902"/>
                        <a14:foregroundMark x1="52344" y1="48337" x2="52344" y2="48337"/>
                        <a14:foregroundMark x1="52930" y1="49511" x2="53906" y2="50294"/>
                        <a14:foregroundMark x1="55469" y1="51272" x2="55469" y2="51272"/>
                        <a14:foregroundMark x1="61133" y1="47162" x2="61133" y2="47162"/>
                        <a14:foregroundMark x1="60938" y1="46184" x2="60938" y2="46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840" y="115885"/>
            <a:ext cx="3224160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250" y="2900585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всем творческих успехов </a:t>
            </a:r>
            <a:br>
              <a:rPr lang="ru-RU" sz="4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позитива!</a:t>
            </a:r>
            <a:endParaRPr lang="ru-RU" sz="4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2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 со стрелкой вниз 5"/>
          <p:cNvSpPr/>
          <p:nvPr/>
        </p:nvSpPr>
        <p:spPr>
          <a:xfrm>
            <a:off x="3276600" y="542925"/>
            <a:ext cx="6096000" cy="1533525"/>
          </a:xfrm>
          <a:prstGeom prst="down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23925" y="533400"/>
            <a:ext cx="10580687" cy="6057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</a:t>
            </a:r>
          </a:p>
          <a:p>
            <a:pPr marL="0" indent="0" algn="ctr">
              <a:buNone/>
            </a:pP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2341719"/>
            <a:ext cx="2638425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1" y="2362556"/>
            <a:ext cx="3086100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2" y="2381606"/>
            <a:ext cx="3581400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АКТИВНОСТЬ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38702" y="5477231"/>
            <a:ext cx="3086100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1050" y="3814403"/>
            <a:ext cx="3333752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НАСТОЙЧИВОСТЬ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2771775" y="2946605"/>
            <a:ext cx="1571626" cy="2214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257912" y="2946605"/>
            <a:ext cx="0" cy="711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8477250" y="2946605"/>
            <a:ext cx="638175" cy="2326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257926" y="4449956"/>
            <a:ext cx="0" cy="711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0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ленький мыслитель стоковое изображение. изображение насчитывающей немного  - 41898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924" r="93130">
                        <a14:foregroundMark x1="26260" y1="47111" x2="26260" y2="47111"/>
                        <a14:foregroundMark x1="25191" y1="45222" x2="25191" y2="45222"/>
                        <a14:foregroundMark x1="29618" y1="42000" x2="29618" y2="42000"/>
                        <a14:foregroundMark x1="93130" y1="62222" x2="9313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7" y="3333398"/>
            <a:ext cx="2565126" cy="352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250" y="438151"/>
            <a:ext cx="9885362" cy="5473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2662" y="2330650"/>
            <a:ext cx="3286125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53151" y="2913465"/>
            <a:ext cx="3676650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художественно-эстетическое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629024" y="1678901"/>
            <a:ext cx="4838700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социально-коммуникативное развитие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91276" y="2330650"/>
            <a:ext cx="2647950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речевое развитие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52736" y="2943704"/>
            <a:ext cx="3038476" cy="36933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Физическое развитие</a:t>
            </a:r>
            <a:endParaRPr lang="ru-RU" dirty="0"/>
          </a:p>
        </p:txBody>
      </p:sp>
      <p:sp>
        <p:nvSpPr>
          <p:cNvPr id="12" name="Правая фигурная скобка 11"/>
          <p:cNvSpPr/>
          <p:nvPr/>
        </p:nvSpPr>
        <p:spPr>
          <a:xfrm rot="16200000">
            <a:off x="6013372" y="-1949529"/>
            <a:ext cx="508157" cy="659129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фигурная скобка 12"/>
          <p:cNvSpPr/>
          <p:nvPr/>
        </p:nvSpPr>
        <p:spPr>
          <a:xfrm rot="5400000">
            <a:off x="6013372" y="644367"/>
            <a:ext cx="508157" cy="65912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181475" y="4476750"/>
            <a:ext cx="5238750" cy="36933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Техническое мышление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2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IMG_20230321_153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580" y="295274"/>
            <a:ext cx="4518819" cy="33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4" y="3835908"/>
            <a:ext cx="4964113" cy="282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13379" b="4276"/>
          <a:stretch/>
        </p:blipFill>
        <p:spPr bwMode="auto">
          <a:xfrm>
            <a:off x="580230" y="1343021"/>
            <a:ext cx="4263491" cy="404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5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/>
              <a:t>Центр наполнен разным и интересным конструктором</a:t>
            </a:r>
            <a:r>
              <a:rPr lang="ru-RU" sz="2800" dirty="0"/>
              <a:t>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20248"/>
          <a:stretch/>
        </p:blipFill>
        <p:spPr>
          <a:xfrm>
            <a:off x="1550457" y="1816099"/>
            <a:ext cx="9161993" cy="4432251"/>
          </a:xfrm>
        </p:spPr>
      </p:pic>
    </p:spTree>
    <p:extLst>
      <p:ext uri="{BB962C8B-B14F-4D97-AF65-F5344CB8AC3E}">
        <p14:creationId xmlns:p14="http://schemas.microsoft.com/office/powerpoint/2010/main" val="245015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1367" y="160867"/>
            <a:ext cx="9182100" cy="11303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Д</a:t>
            </a:r>
            <a:r>
              <a:rPr lang="ru-RU" sz="1800" b="1" dirty="0" smtClean="0"/>
              <a:t>еревянные </a:t>
            </a:r>
            <a:r>
              <a:rPr lang="ru-RU" sz="1800" b="1" dirty="0"/>
              <a:t>и пластмассовые конструкторы в виде </a:t>
            </a:r>
            <a:r>
              <a:rPr lang="ru-RU" sz="1800" b="1"/>
              <a:t>геометрических </a:t>
            </a:r>
            <a:r>
              <a:rPr lang="ru-RU" sz="1800" b="1" smtClean="0"/>
              <a:t>форм</a:t>
            </a:r>
            <a:r>
              <a:rPr lang="ru-RU" sz="1800" smtClean="0"/>
              <a:t> 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8" y="1628287"/>
            <a:ext cx="5619045" cy="42142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4050" r="-652" b="5992"/>
          <a:stretch/>
        </p:blipFill>
        <p:spPr>
          <a:xfrm>
            <a:off x="6907742" y="1374775"/>
            <a:ext cx="4627033" cy="472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/>
          <a:stretch/>
        </p:blipFill>
        <p:spPr>
          <a:xfrm>
            <a:off x="498420" y="307502"/>
            <a:ext cx="3473505" cy="30546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8" b="299"/>
          <a:stretch/>
        </p:blipFill>
        <p:spPr>
          <a:xfrm>
            <a:off x="6724963" y="200025"/>
            <a:ext cx="2780672" cy="343852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42" y="3255072"/>
            <a:ext cx="2543177" cy="339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4" y="3781426"/>
            <a:ext cx="3949699" cy="296227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/>
          <a:stretch/>
        </p:blipFill>
        <p:spPr bwMode="auto">
          <a:xfrm>
            <a:off x="777873" y="3486150"/>
            <a:ext cx="2494212" cy="315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Говорящий дом» или как смоделировать пространство для жизни в группе  детского сада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100856"/>
            <a:ext cx="3365500" cy="477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Стрелка вправо с вырезом 4"/>
          <p:cNvSpPr/>
          <p:nvPr/>
        </p:nvSpPr>
        <p:spPr>
          <a:xfrm>
            <a:off x="4229100" y="2571750"/>
            <a:ext cx="2476500" cy="1104900"/>
          </a:xfrm>
          <a:prstGeom prst="notch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если…?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2" b="13727"/>
          <a:stretch/>
        </p:blipFill>
        <p:spPr bwMode="auto">
          <a:xfrm>
            <a:off x="6894142" y="228600"/>
            <a:ext cx="485817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28" y="3411539"/>
            <a:ext cx="4753202" cy="284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6425" y="261102"/>
            <a:ext cx="7786836" cy="57022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таканчики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крышечки, баночки, палочки, трубочки,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втулки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732465"/>
            <a:ext cx="3760647" cy="28204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241" y="1325235"/>
            <a:ext cx="3411211" cy="3942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2380201"/>
            <a:ext cx="3742616" cy="325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527</TotalTime>
  <Words>100</Words>
  <Application>Microsoft Office PowerPoint</Application>
  <PresentationFormat>Произвольный</PresentationFormat>
  <Paragraphs>38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Легкий дым</vt:lpstr>
      <vt:lpstr>Российская Федерация Краснодарский край Муниципальное дошкольное образовательное учреждение центр развития ребёнка – детский сад №6  муниципального образования Щербиновский район  станица Старощербиновская </vt:lpstr>
      <vt:lpstr>Презентация PowerPoint</vt:lpstr>
      <vt:lpstr>Презентация PowerPoint</vt:lpstr>
      <vt:lpstr>Презентация PowerPoint</vt:lpstr>
      <vt:lpstr>Центр наполнен разным и интересным конструктором. </vt:lpstr>
      <vt:lpstr>Деревянные и пластмассовые конструкторы в виде геометрических форм </vt:lpstr>
      <vt:lpstr>Презентация PowerPoint</vt:lpstr>
      <vt:lpstr>Презентация PowerPoint</vt:lpstr>
      <vt:lpstr>Стаканчики, крышечки, баночки, палочки, трубочки, втулки……</vt:lpstr>
      <vt:lpstr>Презентация PowerPoint</vt:lpstr>
      <vt:lpstr>Презентация PowerPoint</vt:lpstr>
      <vt:lpstr>Презентация PowerPoint</vt:lpstr>
      <vt:lpstr>Карты, схемы</vt:lpstr>
      <vt:lpstr>Планшет для размещения схем</vt:lpstr>
      <vt:lpstr>Наши идеи!!!</vt:lpstr>
      <vt:lpstr>Будущее за нами!!!</vt:lpstr>
      <vt:lpstr>Желаю всем творческих успехов  и позитива!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Федерация Краснодарский край Муниципальное дошкольное образовательное учреждение центр развития ребёнка – детский сад №6  муниципального образования Щербиновский район  станица Старощербиновская</dc:title>
  <dc:creator>Пользователь</dc:creator>
  <cp:lastModifiedBy>ASUS</cp:lastModifiedBy>
  <cp:revision>30</cp:revision>
  <dcterms:created xsi:type="dcterms:W3CDTF">2023-03-18T17:21:15Z</dcterms:created>
  <dcterms:modified xsi:type="dcterms:W3CDTF">2023-03-22T06:47:06Z</dcterms:modified>
</cp:coreProperties>
</file>