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9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0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1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683" r:id="rId4"/>
    <p:sldMasterId id="2147483695" r:id="rId5"/>
    <p:sldMasterId id="2147483707" r:id="rId6"/>
    <p:sldMasterId id="2147483719" r:id="rId7"/>
    <p:sldMasterId id="2147483731" r:id="rId8"/>
    <p:sldMasterId id="2147483743" r:id="rId9"/>
    <p:sldMasterId id="2147483755" r:id="rId10"/>
    <p:sldMasterId id="2147483766" r:id="rId11"/>
    <p:sldMasterId id="2147483777" r:id="rId12"/>
  </p:sldMasterIdLst>
  <p:notesMasterIdLst>
    <p:notesMasterId r:id="rId45"/>
  </p:notesMasterIdLst>
  <p:sldIdLst>
    <p:sldId id="256" r:id="rId13"/>
    <p:sldId id="294" r:id="rId14"/>
    <p:sldId id="262" r:id="rId15"/>
    <p:sldId id="263" r:id="rId16"/>
    <p:sldId id="264" r:id="rId17"/>
    <p:sldId id="265" r:id="rId18"/>
    <p:sldId id="295" r:id="rId19"/>
    <p:sldId id="296" r:id="rId20"/>
    <p:sldId id="297" r:id="rId21"/>
    <p:sldId id="298" r:id="rId22"/>
    <p:sldId id="299" r:id="rId23"/>
    <p:sldId id="300" r:id="rId24"/>
    <p:sldId id="266" r:id="rId25"/>
    <p:sldId id="267" r:id="rId26"/>
    <p:sldId id="268" r:id="rId27"/>
    <p:sldId id="269" r:id="rId28"/>
    <p:sldId id="270" r:id="rId29"/>
    <p:sldId id="302" r:id="rId30"/>
    <p:sldId id="303" r:id="rId31"/>
    <p:sldId id="304" r:id="rId32"/>
    <p:sldId id="271" r:id="rId33"/>
    <p:sldId id="273" r:id="rId34"/>
    <p:sldId id="306" r:id="rId35"/>
    <p:sldId id="274" r:id="rId36"/>
    <p:sldId id="305" r:id="rId37"/>
    <p:sldId id="285" r:id="rId38"/>
    <p:sldId id="281" r:id="rId39"/>
    <p:sldId id="287" r:id="rId40"/>
    <p:sldId id="289" r:id="rId41"/>
    <p:sldId id="301" r:id="rId42"/>
    <p:sldId id="292" r:id="rId43"/>
    <p:sldId id="293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135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526A9-506A-4F81-B744-F71F45F3E410}" type="datetimeFigureOut">
              <a:rPr lang="ru-RU" smtClean="0"/>
              <a:t>31.03.2025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14F99-FCC0-475C-962D-084AC2163F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27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1497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6378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7684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7933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3963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8222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62373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8286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41A2-3BF6-423B-AE33-EBFCE13F6059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36E8-FBF6-4796-8237-4203CB9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41A2-3BF6-423B-AE33-EBFCE13F6059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36E8-FBF6-4796-8237-4203CB9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97623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68300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23241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94152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228600" y="1449917"/>
            <a:ext cx="2020094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2322513" y="1023409"/>
            <a:ext cx="2020888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2322513" y="1449917"/>
            <a:ext cx="2020888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05945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33288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1787525" y="182034"/>
            <a:ext cx="2555875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228600" y="956734"/>
            <a:ext cx="1504157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54899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896144" y="408517"/>
            <a:ext cx="27432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96144" y="3578225"/>
            <a:ext cx="27432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48900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777346" y="518055"/>
            <a:ext cx="30173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906417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1878542" y="1619251"/>
            <a:ext cx="390101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-216958" y="628650"/>
            <a:ext cx="3901017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91982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7483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41A2-3BF6-423B-AE33-EBFCE13F6059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36E8-FBF6-4796-8237-4203CB9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47143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21490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23241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82859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228600" y="1449917"/>
            <a:ext cx="2020094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2322513" y="1023409"/>
            <a:ext cx="2020888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2322513" y="1449917"/>
            <a:ext cx="2020888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204179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20049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1787525" y="182034"/>
            <a:ext cx="2555875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228600" y="956734"/>
            <a:ext cx="1504157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23227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896144" y="408517"/>
            <a:ext cx="27432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96144" y="3578225"/>
            <a:ext cx="27432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55355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777346" y="518055"/>
            <a:ext cx="30173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703154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1878542" y="1619251"/>
            <a:ext cx="390101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-216958" y="628650"/>
            <a:ext cx="3901017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49054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5712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42004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12642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625592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23241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67594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228600" y="1449917"/>
            <a:ext cx="2020094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2322513" y="1023409"/>
            <a:ext cx="2020888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2322513" y="1449917"/>
            <a:ext cx="2020888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336144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073519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1787525" y="182034"/>
            <a:ext cx="2555875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228600" y="956734"/>
            <a:ext cx="1504157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8330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896144" y="408517"/>
            <a:ext cx="27432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96144" y="3578225"/>
            <a:ext cx="27432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795459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777346" y="518055"/>
            <a:ext cx="30173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68206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1878542" y="1619251"/>
            <a:ext cx="390101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-216958" y="628650"/>
            <a:ext cx="3901017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2100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542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1041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23241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8355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228600" y="1449917"/>
            <a:ext cx="2020094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2322513" y="1023409"/>
            <a:ext cx="2020888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2322513" y="1449917"/>
            <a:ext cx="2020888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790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4514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1787525" y="182034"/>
            <a:ext cx="2555875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228600" y="956734"/>
            <a:ext cx="1504157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0360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896144" y="408517"/>
            <a:ext cx="27432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96144" y="3578225"/>
            <a:ext cx="27432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2099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41A2-3BF6-423B-AE33-EBFCE13F6059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36E8-FBF6-4796-8237-4203CB9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777346" y="518055"/>
            <a:ext cx="30173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9551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1878542" y="1619251"/>
            <a:ext cx="390101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-216958" y="628650"/>
            <a:ext cx="3901017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8692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923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5382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7843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5980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23241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6560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228600" y="1449917"/>
            <a:ext cx="2020094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2322513" y="1023409"/>
            <a:ext cx="2020888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2322513" y="1449917"/>
            <a:ext cx="2020888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11630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28333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1787525" y="182034"/>
            <a:ext cx="2555875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228600" y="956734"/>
            <a:ext cx="1504157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89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41A2-3BF6-423B-AE33-EBFCE13F6059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36E8-FBF6-4796-8237-4203CB9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896144" y="408517"/>
            <a:ext cx="27432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96144" y="3578225"/>
            <a:ext cx="27432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98543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777346" y="518055"/>
            <a:ext cx="30173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8214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1878542" y="1619251"/>
            <a:ext cx="390101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-216958" y="628650"/>
            <a:ext cx="3901017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52165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3587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7158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62861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06455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23241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85974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228600" y="1449917"/>
            <a:ext cx="2020094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2322513" y="1023409"/>
            <a:ext cx="2020888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2322513" y="1449917"/>
            <a:ext cx="2020888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6349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9412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41A2-3BF6-423B-AE33-EBFCE13F6059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36E8-FBF6-4796-8237-4203CB9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1787525" y="182034"/>
            <a:ext cx="2555875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228600" y="956734"/>
            <a:ext cx="1504157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2442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896144" y="408517"/>
            <a:ext cx="27432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96144" y="3578225"/>
            <a:ext cx="27432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29855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777346" y="518055"/>
            <a:ext cx="30173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1659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1878542" y="1619251"/>
            <a:ext cx="390101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-216958" y="628650"/>
            <a:ext cx="3901017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41877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62459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39740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6896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71985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23241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07818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228600" y="1449917"/>
            <a:ext cx="2020094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2322513" y="1023409"/>
            <a:ext cx="2020888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2322513" y="1449917"/>
            <a:ext cx="2020888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0839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41A2-3BF6-423B-AE33-EBFCE13F6059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36E8-FBF6-4796-8237-4203CB9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03909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1787525" y="182034"/>
            <a:ext cx="2555875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228600" y="956734"/>
            <a:ext cx="1504157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72450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896144" y="408517"/>
            <a:ext cx="27432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96144" y="3578225"/>
            <a:ext cx="27432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41596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777346" y="518055"/>
            <a:ext cx="30173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885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1878542" y="1619251"/>
            <a:ext cx="390101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-216958" y="628650"/>
            <a:ext cx="3901017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5705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50503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05926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79633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47874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23241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9954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41A2-3BF6-423B-AE33-EBFCE13F6059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36E8-FBF6-4796-8237-4203CB9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228600" y="1449917"/>
            <a:ext cx="2020094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2322513" y="1023409"/>
            <a:ext cx="2020888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2322513" y="1449917"/>
            <a:ext cx="2020888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8015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55343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1787525" y="182034"/>
            <a:ext cx="2555875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228600" y="956734"/>
            <a:ext cx="1504157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98833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896144" y="408517"/>
            <a:ext cx="27432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96144" y="3578225"/>
            <a:ext cx="27432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4786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777346" y="518055"/>
            <a:ext cx="30173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349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1878542" y="1619251"/>
            <a:ext cx="390101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-216958" y="628650"/>
            <a:ext cx="3901017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85784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9146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07146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2461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160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41A2-3BF6-423B-AE33-EBFCE13F6059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36E8-FBF6-4796-8237-4203CB9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23241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79155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228600" y="1449917"/>
            <a:ext cx="2020094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2322513" y="1023409"/>
            <a:ext cx="2020888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2322513" y="1449917"/>
            <a:ext cx="2020888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15029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9398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1787525" y="182034"/>
            <a:ext cx="2555875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228600" y="956734"/>
            <a:ext cx="1504157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957459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896144" y="408517"/>
            <a:ext cx="27432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96144" y="3578225"/>
            <a:ext cx="27432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39850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777346" y="518055"/>
            <a:ext cx="30173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23459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1878542" y="1619251"/>
            <a:ext cx="390101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-216958" y="628650"/>
            <a:ext cx="3901017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54429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68646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998299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3936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41A2-3BF6-423B-AE33-EBFCE13F6059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36E8-FBF6-4796-8237-4203CB9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65885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23241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2012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228600" y="1449917"/>
            <a:ext cx="2020094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2322513" y="1023409"/>
            <a:ext cx="2020888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2322513" y="1449917"/>
            <a:ext cx="2020888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1722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54095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1787525" y="182034"/>
            <a:ext cx="2555875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228600" y="956734"/>
            <a:ext cx="1504157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53232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896144" y="408517"/>
            <a:ext cx="27432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96144" y="3578225"/>
            <a:ext cx="27432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28977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777346" y="518055"/>
            <a:ext cx="30173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932267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1878542" y="1619251"/>
            <a:ext cx="390101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-216958" y="628650"/>
            <a:ext cx="3901017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54169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260728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04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B41A2-3BF6-423B-AE33-EBFCE13F6059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436E8-FBF6-4796-8237-4203CB9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788851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0804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2324100" y="1066800"/>
            <a:ext cx="20193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608573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228600" y="1449917"/>
            <a:ext cx="2020094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2322513" y="1023409"/>
            <a:ext cx="2020888" cy="426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2322513" y="1449917"/>
            <a:ext cx="2020888" cy="2634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678689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00722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body" idx="1"/>
          </p:nvPr>
        </p:nvSpPr>
        <p:spPr>
          <a:xfrm>
            <a:off x="1787525" y="182034"/>
            <a:ext cx="2555875" cy="390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body" idx="2"/>
          </p:nvPr>
        </p:nvSpPr>
        <p:spPr>
          <a:xfrm>
            <a:off x="228600" y="956734"/>
            <a:ext cx="1504157" cy="3127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35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5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5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72736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6"/>
          <p:cNvSpPr txBox="1"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>
            <a:spLocks noGrp="1"/>
          </p:cNvSpPr>
          <p:nvPr>
            <p:ph type="pic" idx="2"/>
          </p:nvPr>
        </p:nvSpPr>
        <p:spPr>
          <a:xfrm>
            <a:off x="896144" y="408517"/>
            <a:ext cx="2743200" cy="2743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6"/>
          <p:cNvSpPr txBox="1">
            <a:spLocks noGrp="1"/>
          </p:cNvSpPr>
          <p:nvPr>
            <p:ph type="body" idx="1"/>
          </p:nvPr>
        </p:nvSpPr>
        <p:spPr>
          <a:xfrm>
            <a:off x="896144" y="3578225"/>
            <a:ext cx="2743200" cy="536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36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6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6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64543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1"/>
          </p:nvPr>
        </p:nvSpPr>
        <p:spPr>
          <a:xfrm rot="5400000">
            <a:off x="777346" y="518055"/>
            <a:ext cx="301730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0835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8"/>
          <p:cNvSpPr txBox="1">
            <a:spLocks noGrp="1"/>
          </p:cNvSpPr>
          <p:nvPr>
            <p:ph type="title"/>
          </p:nvPr>
        </p:nvSpPr>
        <p:spPr>
          <a:xfrm rot="5400000">
            <a:off x="1878542" y="1619251"/>
            <a:ext cx="3901017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body" idx="1"/>
          </p:nvPr>
        </p:nvSpPr>
        <p:spPr>
          <a:xfrm rot="5400000">
            <a:off x="-216958" y="628650"/>
            <a:ext cx="3901017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23971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672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1B41A2-3BF6-423B-AE33-EBFCE13F6059}" type="datetimeFigureOut">
              <a:rPr lang="ru-RU" smtClean="0"/>
              <a:pPr/>
              <a:t>31.03.2025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436E8-FBF6-4796-8237-4203CB92500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9048333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5500197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7274131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7465115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2561919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23209432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2671103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3925516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045662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0835040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7"/>
          <p:cNvSpPr txBox="1"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7"/>
          <p:cNvSpPr txBox="1">
            <a:spLocks noGrp="1"/>
          </p:cNvSpPr>
          <p:nvPr>
            <p:ph type="dt" idx="10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9" name="Google Shape;9;p27"/>
          <p:cNvSpPr txBox="1">
            <a:spLocks noGrp="1"/>
          </p:cNvSpPr>
          <p:nvPr>
            <p:ph type="ftr" idx="11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kern="0"/>
          </a:p>
        </p:txBody>
      </p:sp>
      <p:sp>
        <p:nvSpPr>
          <p:cNvPr id="10" name="Google Shape;10;p27"/>
          <p:cNvSpPr txBox="1">
            <a:spLocks noGrp="1"/>
          </p:cNvSpPr>
          <p:nvPr>
            <p:ph type="sldNum" idx="12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ker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1694876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3.wdp"/><Relationship Id="rId7" Type="http://schemas.openxmlformats.org/officeDocument/2006/relationships/image" Target="../media/image37.png"/><Relationship Id="rId12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microsoft.com/office/2007/relationships/hdphoto" Target="../media/hdphoto4.wdp"/><Relationship Id="rId10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25-01-29_08-57-4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166"/>
            <a:ext cx="9144000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36;p4"/>
          <p:cNvGrpSpPr/>
          <p:nvPr/>
        </p:nvGrpSpPr>
        <p:grpSpPr>
          <a:xfrm>
            <a:off x="-109159" y="-599228"/>
            <a:ext cx="9371842" cy="9369372"/>
            <a:chOff x="0" y="0"/>
            <a:chExt cx="24991578" cy="24984992"/>
          </a:xfrm>
        </p:grpSpPr>
        <p:pic>
          <p:nvPicPr>
            <p:cNvPr id="237" name="Google Shape;237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460982" y="0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2454396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460982" y="12454396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oogle Shape;241;p4"/>
          <p:cNvGrpSpPr/>
          <p:nvPr/>
        </p:nvGrpSpPr>
        <p:grpSpPr>
          <a:xfrm>
            <a:off x="3053667" y="857250"/>
            <a:ext cx="6090333" cy="6037381"/>
            <a:chOff x="0" y="-28575"/>
            <a:chExt cx="3208077" cy="3180184"/>
          </a:xfrm>
        </p:grpSpPr>
        <p:sp>
          <p:nvSpPr>
            <p:cNvPr id="242" name="Google Shape;242;p4"/>
            <p:cNvSpPr/>
            <p:nvPr/>
          </p:nvSpPr>
          <p:spPr>
            <a:xfrm>
              <a:off x="0" y="0"/>
              <a:ext cx="3208077" cy="3151609"/>
            </a:xfrm>
            <a:custGeom>
              <a:avLst/>
              <a:gdLst/>
              <a:ahLst/>
              <a:cxnLst/>
              <a:rect l="l" t="t" r="r" b="b"/>
              <a:pathLst>
                <a:path w="3208077" h="3151609" extrusionOk="0">
                  <a:moveTo>
                    <a:pt x="9534" y="0"/>
                  </a:moveTo>
                  <a:lnTo>
                    <a:pt x="3198543" y="0"/>
                  </a:lnTo>
                  <a:cubicBezTo>
                    <a:pt x="3203808" y="0"/>
                    <a:pt x="3208077" y="4268"/>
                    <a:pt x="3208077" y="9534"/>
                  </a:cubicBezTo>
                  <a:lnTo>
                    <a:pt x="3208077" y="3142075"/>
                  </a:lnTo>
                  <a:cubicBezTo>
                    <a:pt x="3208077" y="3147340"/>
                    <a:pt x="3203808" y="3151609"/>
                    <a:pt x="3198543" y="3151609"/>
                  </a:cubicBezTo>
                  <a:lnTo>
                    <a:pt x="9534" y="3151609"/>
                  </a:lnTo>
                  <a:cubicBezTo>
                    <a:pt x="4268" y="3151609"/>
                    <a:pt x="0" y="3147340"/>
                    <a:pt x="0" y="3142075"/>
                  </a:cubicBezTo>
                  <a:lnTo>
                    <a:pt x="0" y="9534"/>
                  </a:lnTo>
                  <a:cubicBezTo>
                    <a:pt x="0" y="4268"/>
                    <a:pt x="4268" y="0"/>
                    <a:pt x="9534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7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0500"/>
                </a:lnSpc>
                <a:buClr>
                  <a:srgbClr val="000000"/>
                </a:buClr>
                <a:buFont typeface="Arial"/>
                <a:buNone/>
              </a:pPr>
              <a:endParaRPr sz="9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oogle Shape;244;p4"/>
          <p:cNvGrpSpPr/>
          <p:nvPr/>
        </p:nvGrpSpPr>
        <p:grpSpPr>
          <a:xfrm>
            <a:off x="3467930" y="1115659"/>
            <a:ext cx="5519936" cy="3693193"/>
            <a:chOff x="0" y="-28575"/>
            <a:chExt cx="2896312" cy="1269222"/>
          </a:xfrm>
        </p:grpSpPr>
        <p:sp>
          <p:nvSpPr>
            <p:cNvPr id="245" name="Google Shape;245;p4"/>
            <p:cNvSpPr/>
            <p:nvPr/>
          </p:nvSpPr>
          <p:spPr>
            <a:xfrm>
              <a:off x="0" y="0"/>
              <a:ext cx="2896312" cy="1240647"/>
            </a:xfrm>
            <a:custGeom>
              <a:avLst/>
              <a:gdLst/>
              <a:ahLst/>
              <a:cxnLst/>
              <a:rect l="l" t="t" r="r" b="b"/>
              <a:pathLst>
                <a:path w="2896312" h="1240647" extrusionOk="0">
                  <a:moveTo>
                    <a:pt x="0" y="0"/>
                  </a:moveTo>
                  <a:lnTo>
                    <a:pt x="2896312" y="0"/>
                  </a:lnTo>
                  <a:lnTo>
                    <a:pt x="2896312" y="1240647"/>
                  </a:lnTo>
                  <a:lnTo>
                    <a:pt x="0" y="1240647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46" name="Google Shape;246;p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0500"/>
                </a:lnSpc>
                <a:buClr>
                  <a:srgbClr val="000000"/>
                </a:buClr>
                <a:buFont typeface="Arial"/>
                <a:buNone/>
              </a:pPr>
              <a:endParaRPr sz="9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oogle Shape;248;p4"/>
          <p:cNvGrpSpPr/>
          <p:nvPr/>
        </p:nvGrpSpPr>
        <p:grpSpPr>
          <a:xfrm>
            <a:off x="136069" y="2723968"/>
            <a:ext cx="3079987" cy="2475116"/>
            <a:chOff x="0" y="-28575"/>
            <a:chExt cx="1622380" cy="1303764"/>
          </a:xfrm>
        </p:grpSpPr>
        <p:sp>
          <p:nvSpPr>
            <p:cNvPr id="249" name="Google Shape;249;p4"/>
            <p:cNvSpPr/>
            <p:nvPr/>
          </p:nvSpPr>
          <p:spPr>
            <a:xfrm>
              <a:off x="0" y="0"/>
              <a:ext cx="1622380" cy="1275189"/>
            </a:xfrm>
            <a:custGeom>
              <a:avLst/>
              <a:gdLst/>
              <a:ahLst/>
              <a:cxnLst/>
              <a:rect l="l" t="t" r="r" b="b"/>
              <a:pathLst>
                <a:path w="1622380" h="1275189" extrusionOk="0">
                  <a:moveTo>
                    <a:pt x="0" y="0"/>
                  </a:moveTo>
                  <a:lnTo>
                    <a:pt x="1622380" y="0"/>
                  </a:lnTo>
                  <a:lnTo>
                    <a:pt x="1622380" y="1275189"/>
                  </a:lnTo>
                  <a:lnTo>
                    <a:pt x="0" y="1275189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50" name="Google Shape;250;p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0500"/>
                </a:lnSpc>
                <a:buClr>
                  <a:srgbClr val="000000"/>
                </a:buClr>
                <a:buFont typeface="Arial"/>
                <a:buNone/>
              </a:pPr>
              <a:endParaRPr sz="9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Google Shape;251;p4"/>
          <p:cNvGrpSpPr/>
          <p:nvPr/>
        </p:nvGrpSpPr>
        <p:grpSpPr>
          <a:xfrm>
            <a:off x="131109" y="1337394"/>
            <a:ext cx="4224203" cy="4372710"/>
            <a:chOff x="1028700" y="731686"/>
            <a:chExt cx="8448406" cy="8745420"/>
          </a:xfrm>
        </p:grpSpPr>
        <p:grpSp>
          <p:nvGrpSpPr>
            <p:cNvPr id="7" name="Google Shape;252;p4"/>
            <p:cNvGrpSpPr/>
            <p:nvPr/>
          </p:nvGrpSpPr>
          <p:grpSpPr>
            <a:xfrm>
              <a:off x="1028700" y="731686"/>
              <a:ext cx="8448406" cy="8745420"/>
              <a:chOff x="0" y="-28575"/>
              <a:chExt cx="812800" cy="841375"/>
            </a:xfrm>
          </p:grpSpPr>
          <p:sp>
            <p:nvSpPr>
              <p:cNvPr id="253" name="Google Shape;253;p4"/>
              <p:cNvSpPr/>
              <p:nvPr/>
            </p:nvSpPr>
            <p:spPr>
              <a:xfrm>
                <a:off x="0" y="0"/>
                <a:ext cx="661273" cy="635744"/>
              </a:xfrm>
              <a:custGeom>
                <a:avLst/>
                <a:gdLst/>
                <a:ahLst/>
                <a:cxnLst/>
                <a:rect l="l" t="t" r="r" b="b"/>
                <a:pathLst>
                  <a:path w="661273" h="635744" extrusionOk="0">
                    <a:moveTo>
                      <a:pt x="16895" y="0"/>
                    </a:moveTo>
                    <a:lnTo>
                      <a:pt x="644378" y="0"/>
                    </a:lnTo>
                    <a:cubicBezTo>
                      <a:pt x="653709" y="0"/>
                      <a:pt x="661273" y="7564"/>
                      <a:pt x="661273" y="16895"/>
                    </a:cubicBezTo>
                    <a:lnTo>
                      <a:pt x="661273" y="618849"/>
                    </a:lnTo>
                    <a:cubicBezTo>
                      <a:pt x="661273" y="628180"/>
                      <a:pt x="653709" y="635744"/>
                      <a:pt x="644378" y="635744"/>
                    </a:cubicBezTo>
                    <a:lnTo>
                      <a:pt x="16895" y="635744"/>
                    </a:lnTo>
                    <a:cubicBezTo>
                      <a:pt x="7564" y="635744"/>
                      <a:pt x="0" y="628180"/>
                      <a:pt x="0" y="618849"/>
                    </a:cubicBezTo>
                    <a:lnTo>
                      <a:pt x="0" y="16895"/>
                    </a:lnTo>
                    <a:cubicBezTo>
                      <a:pt x="0" y="7564"/>
                      <a:pt x="7564" y="0"/>
                      <a:pt x="16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9663" tIns="49663" rIns="49663" bIns="49663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55" name="Google Shape;255;p4"/>
            <p:cNvCxnSpPr/>
            <p:nvPr/>
          </p:nvCxnSpPr>
          <p:spPr>
            <a:xfrm>
              <a:off x="1028700" y="1973908"/>
              <a:ext cx="6873367" cy="0"/>
            </a:xfrm>
            <a:prstGeom prst="straightConnector1">
              <a:avLst/>
            </a:prstGeom>
            <a:no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8" name="Google Shape;256;p4"/>
            <p:cNvGrpSpPr/>
            <p:nvPr/>
          </p:nvGrpSpPr>
          <p:grpSpPr>
            <a:xfrm>
              <a:off x="1375889" y="1255113"/>
              <a:ext cx="487850" cy="490037"/>
              <a:chOff x="1813" y="0"/>
              <a:chExt cx="809173" cy="812800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AF3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200" tIns="35200" rIns="35200" bIns="35200" anchor="ctr" anchorCtr="0">
                <a:noAutofit/>
              </a:bodyPr>
              <a:lstStyle/>
              <a:p>
                <a:pPr algn="ctr">
                  <a:lnSpc>
                    <a:spcPct val="180555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259;p4"/>
            <p:cNvGrpSpPr/>
            <p:nvPr/>
          </p:nvGrpSpPr>
          <p:grpSpPr>
            <a:xfrm>
              <a:off x="2018595" y="1255113"/>
              <a:ext cx="487850" cy="490037"/>
              <a:chOff x="1813" y="0"/>
              <a:chExt cx="809173" cy="812800"/>
            </a:xfrm>
          </p:grpSpPr>
          <p:sp>
            <p:nvSpPr>
              <p:cNvPr id="260" name="Google Shape;260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200" tIns="35200" rIns="35200" bIns="35200" anchor="ctr" anchorCtr="0">
                <a:noAutofit/>
              </a:bodyPr>
              <a:lstStyle/>
              <a:p>
                <a:pPr algn="ctr">
                  <a:lnSpc>
                    <a:spcPct val="180555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262;p4"/>
            <p:cNvGrpSpPr/>
            <p:nvPr/>
          </p:nvGrpSpPr>
          <p:grpSpPr>
            <a:xfrm>
              <a:off x="2661300" y="1255113"/>
              <a:ext cx="487850" cy="490037"/>
              <a:chOff x="1813" y="0"/>
              <a:chExt cx="809173" cy="812800"/>
            </a:xfrm>
          </p:grpSpPr>
          <p:sp>
            <p:nvSpPr>
              <p:cNvPr id="263" name="Google Shape;263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200" tIns="35200" rIns="35200" bIns="35200" anchor="ctr" anchorCtr="0">
                <a:noAutofit/>
              </a:bodyPr>
              <a:lstStyle/>
              <a:p>
                <a:pPr algn="ctr">
                  <a:lnSpc>
                    <a:spcPct val="180555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8" name="Google Shape;268;p4"/>
          <p:cNvSpPr txBox="1"/>
          <p:nvPr/>
        </p:nvSpPr>
        <p:spPr>
          <a:xfrm>
            <a:off x="4354254" y="5270516"/>
            <a:ext cx="4275450" cy="339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7000"/>
              </a:lnSpc>
              <a:buClr>
                <a:srgbClr val="000000"/>
              </a:buClr>
              <a:buFont typeface="Arial"/>
              <a:buNone/>
            </a:pPr>
            <a:r>
              <a:rPr lang="en-US" sz="1500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sz="7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269;p4"/>
          <p:cNvGrpSpPr/>
          <p:nvPr/>
        </p:nvGrpSpPr>
        <p:grpSpPr>
          <a:xfrm>
            <a:off x="3395383" y="4847846"/>
            <a:ext cx="5298141" cy="908775"/>
            <a:chOff x="-155170" y="1594037"/>
            <a:chExt cx="12536751" cy="2423395"/>
          </a:xfrm>
        </p:grpSpPr>
        <p:sp>
          <p:nvSpPr>
            <p:cNvPr id="270" name="Google Shape;270;p4"/>
            <p:cNvSpPr txBox="1"/>
            <p:nvPr/>
          </p:nvSpPr>
          <p:spPr>
            <a:xfrm>
              <a:off x="-155170" y="1594037"/>
              <a:ext cx="12536751" cy="24233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07003"/>
                </a:lnSpc>
                <a:buClr>
                  <a:srgbClr val="000000"/>
                </a:buClr>
                <a:buFont typeface="Arial"/>
                <a:buNone/>
              </a:pPr>
              <a:r>
                <a:rPr lang="ru-RU" sz="5519" b="1" u="sng" kern="0" dirty="0">
                  <a:solidFill>
                    <a:srgbClr val="9BBB59">
                      <a:lumMod val="50000"/>
                    </a:srgbClr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УПРАВЛЕНИЕ</a:t>
              </a:r>
              <a:endParaRPr sz="700" u="sng" kern="0" dirty="0">
                <a:solidFill>
                  <a:srgbClr val="9BBB59">
                    <a:lumMod val="50000"/>
                  </a:srgbClr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4"/>
            <p:cNvSpPr txBox="1"/>
            <p:nvPr/>
          </p:nvSpPr>
          <p:spPr>
            <a:xfrm>
              <a:off x="2437337" y="2392931"/>
              <a:ext cx="7661999" cy="272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1" algn="ctr">
                <a:lnSpc>
                  <a:spcPct val="95000"/>
                </a:lnSpc>
                <a:buClr>
                  <a:srgbClr val="000000"/>
                </a:buClr>
              </a:pPr>
              <a:endParaRPr sz="7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08060" y="1548508"/>
            <a:ext cx="4965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30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УМЕНИЕ УПРАВЛЯТЬ СВОИМ ЭМОЦИОНАЛЬНЫМ СОСТОЯНИЕМ, ПОБУЖДАТЬ И НАПРВЛЯТЬ ЭМОЦИИ</a:t>
            </a:r>
          </a:p>
        </p:txBody>
      </p:sp>
      <p:pic>
        <p:nvPicPr>
          <p:cNvPr id="35" name="Рисунок 34" descr="intuitsiyy-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89" y="2283350"/>
            <a:ext cx="3167496" cy="19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700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36;p4"/>
          <p:cNvGrpSpPr/>
          <p:nvPr/>
        </p:nvGrpSpPr>
        <p:grpSpPr>
          <a:xfrm>
            <a:off x="-109159" y="-599228"/>
            <a:ext cx="9371842" cy="9369372"/>
            <a:chOff x="0" y="0"/>
            <a:chExt cx="24991578" cy="24984992"/>
          </a:xfrm>
        </p:grpSpPr>
        <p:pic>
          <p:nvPicPr>
            <p:cNvPr id="237" name="Google Shape;237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460982" y="0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2454396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460982" y="12454396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oogle Shape;241;p4"/>
          <p:cNvGrpSpPr/>
          <p:nvPr/>
        </p:nvGrpSpPr>
        <p:grpSpPr>
          <a:xfrm>
            <a:off x="2420471" y="857250"/>
            <a:ext cx="6723530" cy="6037381"/>
            <a:chOff x="0" y="-28575"/>
            <a:chExt cx="3208077" cy="3180184"/>
          </a:xfrm>
        </p:grpSpPr>
        <p:sp>
          <p:nvSpPr>
            <p:cNvPr id="242" name="Google Shape;242;p4"/>
            <p:cNvSpPr/>
            <p:nvPr/>
          </p:nvSpPr>
          <p:spPr>
            <a:xfrm>
              <a:off x="0" y="0"/>
              <a:ext cx="3208077" cy="3151609"/>
            </a:xfrm>
            <a:custGeom>
              <a:avLst/>
              <a:gdLst/>
              <a:ahLst/>
              <a:cxnLst/>
              <a:rect l="l" t="t" r="r" b="b"/>
              <a:pathLst>
                <a:path w="3208077" h="3151609" extrusionOk="0">
                  <a:moveTo>
                    <a:pt x="9534" y="0"/>
                  </a:moveTo>
                  <a:lnTo>
                    <a:pt x="3198543" y="0"/>
                  </a:lnTo>
                  <a:cubicBezTo>
                    <a:pt x="3203808" y="0"/>
                    <a:pt x="3208077" y="4268"/>
                    <a:pt x="3208077" y="9534"/>
                  </a:cubicBezTo>
                  <a:lnTo>
                    <a:pt x="3208077" y="3142075"/>
                  </a:lnTo>
                  <a:cubicBezTo>
                    <a:pt x="3208077" y="3147340"/>
                    <a:pt x="3203808" y="3151609"/>
                    <a:pt x="3198543" y="3151609"/>
                  </a:cubicBezTo>
                  <a:lnTo>
                    <a:pt x="9534" y="3151609"/>
                  </a:lnTo>
                  <a:cubicBezTo>
                    <a:pt x="4268" y="3151609"/>
                    <a:pt x="0" y="3147340"/>
                    <a:pt x="0" y="3142075"/>
                  </a:cubicBezTo>
                  <a:lnTo>
                    <a:pt x="0" y="9534"/>
                  </a:lnTo>
                  <a:cubicBezTo>
                    <a:pt x="0" y="4268"/>
                    <a:pt x="4268" y="0"/>
                    <a:pt x="9534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7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0500"/>
                </a:lnSpc>
                <a:buClr>
                  <a:srgbClr val="000000"/>
                </a:buClr>
                <a:buFont typeface="Arial"/>
                <a:buNone/>
              </a:pPr>
              <a:endParaRPr sz="9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oogle Shape;244;p4"/>
          <p:cNvGrpSpPr/>
          <p:nvPr/>
        </p:nvGrpSpPr>
        <p:grpSpPr>
          <a:xfrm>
            <a:off x="2279277" y="1115659"/>
            <a:ext cx="6708590" cy="3883286"/>
            <a:chOff x="0" y="-28575"/>
            <a:chExt cx="2896312" cy="1269222"/>
          </a:xfrm>
        </p:grpSpPr>
        <p:sp>
          <p:nvSpPr>
            <p:cNvPr id="245" name="Google Shape;245;p4"/>
            <p:cNvSpPr/>
            <p:nvPr/>
          </p:nvSpPr>
          <p:spPr>
            <a:xfrm>
              <a:off x="0" y="0"/>
              <a:ext cx="2896312" cy="1240647"/>
            </a:xfrm>
            <a:custGeom>
              <a:avLst/>
              <a:gdLst/>
              <a:ahLst/>
              <a:cxnLst/>
              <a:rect l="l" t="t" r="r" b="b"/>
              <a:pathLst>
                <a:path w="2896312" h="1240647" extrusionOk="0">
                  <a:moveTo>
                    <a:pt x="0" y="0"/>
                  </a:moveTo>
                  <a:lnTo>
                    <a:pt x="2896312" y="0"/>
                  </a:lnTo>
                  <a:lnTo>
                    <a:pt x="2896312" y="1240647"/>
                  </a:lnTo>
                  <a:lnTo>
                    <a:pt x="0" y="1240647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46" name="Google Shape;246;p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0500"/>
                </a:lnSpc>
                <a:buClr>
                  <a:srgbClr val="000000"/>
                </a:buClr>
                <a:buFont typeface="Arial"/>
                <a:buNone/>
              </a:pPr>
              <a:endParaRPr sz="9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oogle Shape;248;p4"/>
          <p:cNvGrpSpPr/>
          <p:nvPr/>
        </p:nvGrpSpPr>
        <p:grpSpPr>
          <a:xfrm>
            <a:off x="136069" y="2723968"/>
            <a:ext cx="2055802" cy="2475116"/>
            <a:chOff x="0" y="-28575"/>
            <a:chExt cx="1622380" cy="1303764"/>
          </a:xfrm>
        </p:grpSpPr>
        <p:sp>
          <p:nvSpPr>
            <p:cNvPr id="249" name="Google Shape;249;p4"/>
            <p:cNvSpPr/>
            <p:nvPr/>
          </p:nvSpPr>
          <p:spPr>
            <a:xfrm>
              <a:off x="0" y="0"/>
              <a:ext cx="1622380" cy="1275189"/>
            </a:xfrm>
            <a:custGeom>
              <a:avLst/>
              <a:gdLst/>
              <a:ahLst/>
              <a:cxnLst/>
              <a:rect l="l" t="t" r="r" b="b"/>
              <a:pathLst>
                <a:path w="1622380" h="1275189" extrusionOk="0">
                  <a:moveTo>
                    <a:pt x="0" y="0"/>
                  </a:moveTo>
                  <a:lnTo>
                    <a:pt x="1622380" y="0"/>
                  </a:lnTo>
                  <a:lnTo>
                    <a:pt x="1622380" y="1275189"/>
                  </a:lnTo>
                  <a:lnTo>
                    <a:pt x="0" y="1275189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50" name="Google Shape;250;p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0500"/>
                </a:lnSpc>
                <a:buClr>
                  <a:srgbClr val="000000"/>
                </a:buClr>
                <a:buFont typeface="Arial"/>
                <a:buNone/>
              </a:pPr>
              <a:endParaRPr sz="9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Google Shape;251;p4"/>
          <p:cNvGrpSpPr/>
          <p:nvPr/>
        </p:nvGrpSpPr>
        <p:grpSpPr>
          <a:xfrm>
            <a:off x="137833" y="1478588"/>
            <a:ext cx="2376768" cy="3547251"/>
            <a:chOff x="1028700" y="731686"/>
            <a:chExt cx="8448406" cy="8745420"/>
          </a:xfrm>
        </p:grpSpPr>
        <p:grpSp>
          <p:nvGrpSpPr>
            <p:cNvPr id="7" name="Google Shape;252;p4"/>
            <p:cNvGrpSpPr/>
            <p:nvPr/>
          </p:nvGrpSpPr>
          <p:grpSpPr>
            <a:xfrm>
              <a:off x="1028700" y="731686"/>
              <a:ext cx="8448406" cy="8745420"/>
              <a:chOff x="0" y="-28575"/>
              <a:chExt cx="812800" cy="841375"/>
            </a:xfrm>
          </p:grpSpPr>
          <p:sp>
            <p:nvSpPr>
              <p:cNvPr id="253" name="Google Shape;253;p4"/>
              <p:cNvSpPr/>
              <p:nvPr/>
            </p:nvSpPr>
            <p:spPr>
              <a:xfrm>
                <a:off x="0" y="0"/>
                <a:ext cx="661273" cy="635744"/>
              </a:xfrm>
              <a:custGeom>
                <a:avLst/>
                <a:gdLst/>
                <a:ahLst/>
                <a:cxnLst/>
                <a:rect l="l" t="t" r="r" b="b"/>
                <a:pathLst>
                  <a:path w="661273" h="635744" extrusionOk="0">
                    <a:moveTo>
                      <a:pt x="16895" y="0"/>
                    </a:moveTo>
                    <a:lnTo>
                      <a:pt x="644378" y="0"/>
                    </a:lnTo>
                    <a:cubicBezTo>
                      <a:pt x="653709" y="0"/>
                      <a:pt x="661273" y="7564"/>
                      <a:pt x="661273" y="16895"/>
                    </a:cubicBezTo>
                    <a:lnTo>
                      <a:pt x="661273" y="618849"/>
                    </a:lnTo>
                    <a:cubicBezTo>
                      <a:pt x="661273" y="628180"/>
                      <a:pt x="653709" y="635744"/>
                      <a:pt x="644378" y="635744"/>
                    </a:cubicBezTo>
                    <a:lnTo>
                      <a:pt x="16895" y="635744"/>
                    </a:lnTo>
                    <a:cubicBezTo>
                      <a:pt x="7564" y="635744"/>
                      <a:pt x="0" y="628180"/>
                      <a:pt x="0" y="618849"/>
                    </a:cubicBezTo>
                    <a:lnTo>
                      <a:pt x="0" y="16895"/>
                    </a:lnTo>
                    <a:cubicBezTo>
                      <a:pt x="0" y="7564"/>
                      <a:pt x="7564" y="0"/>
                      <a:pt x="16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9663" tIns="49663" rIns="49663" bIns="49663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55" name="Google Shape;255;p4"/>
            <p:cNvCxnSpPr/>
            <p:nvPr/>
          </p:nvCxnSpPr>
          <p:spPr>
            <a:xfrm>
              <a:off x="1028700" y="1973908"/>
              <a:ext cx="6873367" cy="0"/>
            </a:xfrm>
            <a:prstGeom prst="straightConnector1">
              <a:avLst/>
            </a:prstGeom>
            <a:no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8" name="Google Shape;256;p4"/>
            <p:cNvGrpSpPr/>
            <p:nvPr/>
          </p:nvGrpSpPr>
          <p:grpSpPr>
            <a:xfrm>
              <a:off x="1375889" y="1255113"/>
              <a:ext cx="487850" cy="490037"/>
              <a:chOff x="1813" y="0"/>
              <a:chExt cx="809173" cy="812800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AF3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200" tIns="35200" rIns="35200" bIns="35200" anchor="ctr" anchorCtr="0">
                <a:noAutofit/>
              </a:bodyPr>
              <a:lstStyle/>
              <a:p>
                <a:pPr algn="ctr">
                  <a:lnSpc>
                    <a:spcPct val="180555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259;p4"/>
            <p:cNvGrpSpPr/>
            <p:nvPr/>
          </p:nvGrpSpPr>
          <p:grpSpPr>
            <a:xfrm>
              <a:off x="2018595" y="1255113"/>
              <a:ext cx="487850" cy="490037"/>
              <a:chOff x="1813" y="0"/>
              <a:chExt cx="809173" cy="812800"/>
            </a:xfrm>
          </p:grpSpPr>
          <p:sp>
            <p:nvSpPr>
              <p:cNvPr id="260" name="Google Shape;260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200" tIns="35200" rIns="35200" bIns="35200" anchor="ctr" anchorCtr="0">
                <a:noAutofit/>
              </a:bodyPr>
              <a:lstStyle/>
              <a:p>
                <a:pPr algn="ctr">
                  <a:lnSpc>
                    <a:spcPct val="180555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262;p4"/>
            <p:cNvGrpSpPr/>
            <p:nvPr/>
          </p:nvGrpSpPr>
          <p:grpSpPr>
            <a:xfrm>
              <a:off x="2661300" y="1255113"/>
              <a:ext cx="487850" cy="490037"/>
              <a:chOff x="1813" y="0"/>
              <a:chExt cx="809173" cy="812800"/>
            </a:xfrm>
          </p:grpSpPr>
          <p:sp>
            <p:nvSpPr>
              <p:cNvPr id="263" name="Google Shape;263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200" tIns="35200" rIns="35200" bIns="35200" anchor="ctr" anchorCtr="0">
                <a:noAutofit/>
              </a:bodyPr>
              <a:lstStyle/>
              <a:p>
                <a:pPr algn="ctr">
                  <a:lnSpc>
                    <a:spcPct val="180555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8" name="Google Shape;268;p4"/>
          <p:cNvSpPr txBox="1"/>
          <p:nvPr/>
        </p:nvSpPr>
        <p:spPr>
          <a:xfrm>
            <a:off x="4354254" y="5270516"/>
            <a:ext cx="4275450" cy="339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7000"/>
              </a:lnSpc>
              <a:buClr>
                <a:srgbClr val="000000"/>
              </a:buClr>
              <a:buFont typeface="Arial"/>
              <a:buNone/>
            </a:pPr>
            <a:r>
              <a:rPr lang="en-US" sz="1500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sz="7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269;p4"/>
          <p:cNvGrpSpPr/>
          <p:nvPr/>
        </p:nvGrpSpPr>
        <p:grpSpPr>
          <a:xfrm>
            <a:off x="2364951" y="4955801"/>
            <a:ext cx="6797488" cy="908775"/>
            <a:chOff x="-3703006" y="1594037"/>
            <a:chExt cx="16084587" cy="2423395"/>
          </a:xfrm>
        </p:grpSpPr>
        <p:sp>
          <p:nvSpPr>
            <p:cNvPr id="270" name="Google Shape;270;p4"/>
            <p:cNvSpPr txBox="1"/>
            <p:nvPr/>
          </p:nvSpPr>
          <p:spPr>
            <a:xfrm>
              <a:off x="-3703006" y="1594037"/>
              <a:ext cx="16084587" cy="24233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07003"/>
                </a:lnSpc>
                <a:buClr>
                  <a:srgbClr val="000000"/>
                </a:buClr>
                <a:buFont typeface="Arial"/>
                <a:buNone/>
              </a:pPr>
              <a:r>
                <a:rPr lang="ru-RU" sz="5519" b="1" u="sng" kern="0" dirty="0">
                  <a:solidFill>
                    <a:srgbClr val="00206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ИСПОЛЬЗОВАНИЕ</a:t>
              </a:r>
              <a:endParaRPr sz="700" u="sng" kern="0" dirty="0">
                <a:solidFill>
                  <a:srgbClr val="00206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4"/>
            <p:cNvSpPr txBox="1"/>
            <p:nvPr/>
          </p:nvSpPr>
          <p:spPr>
            <a:xfrm>
              <a:off x="2437337" y="2392931"/>
              <a:ext cx="7662001" cy="2728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1" algn="ctr">
                <a:lnSpc>
                  <a:spcPct val="95000"/>
                </a:lnSpc>
                <a:buClr>
                  <a:srgbClr val="000000"/>
                </a:buClr>
              </a:pPr>
              <a:endParaRPr sz="7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281083" y="2430556"/>
            <a:ext cx="4965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30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АКТИВИЗАЦИЯ МОЗГА С ПОМОЩЬЮ ЭМОЦИЙ</a:t>
            </a:r>
          </a:p>
        </p:txBody>
      </p:sp>
      <p:pic>
        <p:nvPicPr>
          <p:cNvPr id="36" name="Рисунок 35" descr="scale_1200 (2).png"/>
          <p:cNvPicPr>
            <a:picLocks noChangeAspect="1"/>
          </p:cNvPicPr>
          <p:nvPr/>
        </p:nvPicPr>
        <p:blipFill>
          <a:blip r:embed="rId4"/>
          <a:srcRect l="14620" t="3147" r="13060"/>
          <a:stretch>
            <a:fillRect/>
          </a:stretch>
        </p:blipFill>
        <p:spPr>
          <a:xfrm>
            <a:off x="329453" y="2038531"/>
            <a:ext cx="1600200" cy="212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58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7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6"/>
          <p:cNvGrpSpPr/>
          <p:nvPr/>
        </p:nvGrpSpPr>
        <p:grpSpPr>
          <a:xfrm>
            <a:off x="-109159" y="-599228"/>
            <a:ext cx="9371842" cy="9369372"/>
            <a:chOff x="0" y="0"/>
            <a:chExt cx="24991578" cy="24984992"/>
          </a:xfrm>
        </p:grpSpPr>
        <p:pic>
          <p:nvPicPr>
            <p:cNvPr id="317" name="Google Shape;317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318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460982" y="0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319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2454396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320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460982" y="12454396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1" name="Google Shape;321;p6"/>
          <p:cNvGrpSpPr/>
          <p:nvPr/>
        </p:nvGrpSpPr>
        <p:grpSpPr>
          <a:xfrm>
            <a:off x="452682" y="437085"/>
            <a:ext cx="8238636" cy="5306341"/>
            <a:chOff x="0" y="-28575"/>
            <a:chExt cx="2706708" cy="1743336"/>
          </a:xfrm>
        </p:grpSpPr>
        <p:sp>
          <p:nvSpPr>
            <p:cNvPr id="322" name="Google Shape;322;p6"/>
            <p:cNvSpPr/>
            <p:nvPr/>
          </p:nvSpPr>
          <p:spPr>
            <a:xfrm>
              <a:off x="0" y="0"/>
              <a:ext cx="2706708" cy="1714761"/>
            </a:xfrm>
            <a:custGeom>
              <a:avLst/>
              <a:gdLst/>
              <a:ahLst/>
              <a:cxnLst/>
              <a:rect l="l" t="t" r="r" b="b"/>
              <a:pathLst>
                <a:path w="2706708" h="1714761" extrusionOk="0">
                  <a:moveTo>
                    <a:pt x="7048" y="0"/>
                  </a:moveTo>
                  <a:lnTo>
                    <a:pt x="2699660" y="0"/>
                  </a:lnTo>
                  <a:cubicBezTo>
                    <a:pt x="2703552" y="0"/>
                    <a:pt x="2706708" y="3155"/>
                    <a:pt x="2706708" y="7048"/>
                  </a:cubicBezTo>
                  <a:lnTo>
                    <a:pt x="2706708" y="1707714"/>
                  </a:lnTo>
                  <a:cubicBezTo>
                    <a:pt x="2706708" y="1711606"/>
                    <a:pt x="2703552" y="1714761"/>
                    <a:pt x="2699660" y="1714761"/>
                  </a:cubicBezTo>
                  <a:lnTo>
                    <a:pt x="7048" y="1714761"/>
                  </a:lnTo>
                  <a:cubicBezTo>
                    <a:pt x="3155" y="1714761"/>
                    <a:pt x="0" y="1711606"/>
                    <a:pt x="0" y="1707714"/>
                  </a:cubicBezTo>
                  <a:lnTo>
                    <a:pt x="0" y="7048"/>
                  </a:lnTo>
                  <a:cubicBezTo>
                    <a:pt x="0" y="3155"/>
                    <a:pt x="3155" y="0"/>
                    <a:pt x="7048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7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6675" tIns="36675" rIns="36675" bIns="36675" anchor="ctr" anchorCtr="0">
              <a:noAutofit/>
            </a:bodyPr>
            <a:lstStyle/>
            <a:p>
              <a:pPr algn="ctr">
                <a:lnSpc>
                  <a:spcPct val="180500"/>
                </a:lnSpc>
                <a:buClr>
                  <a:srgbClr val="000000"/>
                </a:buClr>
                <a:buFont typeface="Arial"/>
                <a:buNone/>
              </a:pPr>
              <a:endParaRPr sz="9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24;p6"/>
          <p:cNvGrpSpPr/>
          <p:nvPr/>
        </p:nvGrpSpPr>
        <p:grpSpPr>
          <a:xfrm>
            <a:off x="906684" y="1534312"/>
            <a:ext cx="3198865" cy="3198865"/>
            <a:chOff x="0" y="0"/>
            <a:chExt cx="8530305" cy="8530305"/>
          </a:xfrm>
        </p:grpSpPr>
        <p:grpSp>
          <p:nvGrpSpPr>
            <p:cNvPr id="325" name="Google Shape;325;p6"/>
            <p:cNvGrpSpPr/>
            <p:nvPr/>
          </p:nvGrpSpPr>
          <p:grpSpPr>
            <a:xfrm>
              <a:off x="0" y="0"/>
              <a:ext cx="8530305" cy="8530305"/>
              <a:chOff x="0" y="0"/>
              <a:chExt cx="812800" cy="812800"/>
            </a:xfrm>
          </p:grpSpPr>
          <p:sp>
            <p:nvSpPr>
              <p:cNvPr id="326" name="Google Shape;326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630849" y="0"/>
                      <a:pt x="812800" y="181951"/>
                      <a:pt x="812800" y="406400"/>
                    </a:cubicBezTo>
                    <a:cubicBezTo>
                      <a:pt x="812800" y="630849"/>
                      <a:pt x="630849" y="812800"/>
                      <a:pt x="406400" y="812800"/>
                    </a:cubicBezTo>
                    <a:cubicBezTo>
                      <a:pt x="181951" y="812800"/>
                      <a:pt x="0" y="630849"/>
                      <a:pt x="0" y="406400"/>
                    </a:cubicBezTo>
                    <a:cubicBezTo>
                      <a:pt x="0" y="181951"/>
                      <a:pt x="181951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DAF3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8" name="Google Shape;328;p6"/>
            <p:cNvGrpSpPr/>
            <p:nvPr/>
          </p:nvGrpSpPr>
          <p:grpSpPr>
            <a:xfrm>
              <a:off x="402162" y="402162"/>
              <a:ext cx="7725982" cy="7725982"/>
              <a:chOff x="0" y="0"/>
              <a:chExt cx="812800" cy="812800"/>
            </a:xfrm>
          </p:grpSpPr>
          <p:sp>
            <p:nvSpPr>
              <p:cNvPr id="329" name="Google Shape;329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630849" y="0"/>
                      <a:pt x="812800" y="181951"/>
                      <a:pt x="812800" y="406400"/>
                    </a:cubicBezTo>
                    <a:cubicBezTo>
                      <a:pt x="812800" y="630849"/>
                      <a:pt x="630849" y="812800"/>
                      <a:pt x="406400" y="812800"/>
                    </a:cubicBezTo>
                    <a:cubicBezTo>
                      <a:pt x="181951" y="812800"/>
                      <a:pt x="0" y="630849"/>
                      <a:pt x="0" y="406400"/>
                    </a:cubicBezTo>
                    <a:cubicBezTo>
                      <a:pt x="0" y="181951"/>
                      <a:pt x="181951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31" name="Google Shape;331;p6"/>
            <p:cNvSpPr txBox="1"/>
            <p:nvPr/>
          </p:nvSpPr>
          <p:spPr>
            <a:xfrm>
              <a:off x="881480" y="2793226"/>
              <a:ext cx="6785100" cy="2769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ru-RU" sz="2250" b="1" kern="0" dirty="0">
                  <a:solidFill>
                    <a:srgbClr val="AC74F8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ЧЕМ</a:t>
              </a:r>
            </a:p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ru-RU" sz="2250" b="1" kern="0" dirty="0">
                  <a:solidFill>
                    <a:srgbClr val="AC74F8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 занимаемся в детском саду?</a:t>
              </a:r>
              <a:endParaRPr sz="7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2" name="Google Shape;332;p6"/>
          <p:cNvSpPr/>
          <p:nvPr/>
        </p:nvSpPr>
        <p:spPr>
          <a:xfrm>
            <a:off x="4282889" y="1126075"/>
            <a:ext cx="4185231" cy="3993894"/>
          </a:xfrm>
          <a:custGeom>
            <a:avLst/>
            <a:gdLst/>
            <a:ahLst/>
            <a:cxnLst/>
            <a:rect l="l" t="t" r="r" b="b"/>
            <a:pathLst>
              <a:path w="2811711" h="2476589" extrusionOk="0">
                <a:moveTo>
                  <a:pt x="0" y="0"/>
                </a:moveTo>
                <a:lnTo>
                  <a:pt x="2811711" y="0"/>
                </a:lnTo>
                <a:lnTo>
                  <a:pt x="2811711" y="2476589"/>
                </a:lnTo>
                <a:lnTo>
                  <a:pt x="0" y="2476589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AC74F8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334" name="Google Shape;334;p6"/>
          <p:cNvGrpSpPr/>
          <p:nvPr/>
        </p:nvGrpSpPr>
        <p:grpSpPr>
          <a:xfrm rot="-1800674">
            <a:off x="65784" y="4355745"/>
            <a:ext cx="955714" cy="955714"/>
            <a:chOff x="0" y="0"/>
            <a:chExt cx="2548569" cy="2548569"/>
          </a:xfrm>
        </p:grpSpPr>
        <p:grpSp>
          <p:nvGrpSpPr>
            <p:cNvPr id="335" name="Google Shape;335;p6"/>
            <p:cNvGrpSpPr/>
            <p:nvPr/>
          </p:nvGrpSpPr>
          <p:grpSpPr>
            <a:xfrm>
              <a:off x="0" y="0"/>
              <a:ext cx="2548569" cy="2548569"/>
              <a:chOff x="0" y="0"/>
              <a:chExt cx="812800" cy="812800"/>
            </a:xfrm>
          </p:grpSpPr>
          <p:sp>
            <p:nvSpPr>
              <p:cNvPr id="336" name="Google Shape;336;p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 extrusionOk="0">
                    <a:moveTo>
                      <a:pt x="406400" y="0"/>
                    </a:moveTo>
                    <a:cubicBezTo>
                      <a:pt x="630849" y="0"/>
                      <a:pt x="812800" y="181951"/>
                      <a:pt x="812800" y="406400"/>
                    </a:cubicBezTo>
                    <a:cubicBezTo>
                      <a:pt x="812800" y="630849"/>
                      <a:pt x="630849" y="812800"/>
                      <a:pt x="406400" y="812800"/>
                    </a:cubicBezTo>
                    <a:cubicBezTo>
                      <a:pt x="181951" y="812800"/>
                      <a:pt x="0" y="630849"/>
                      <a:pt x="0" y="406400"/>
                    </a:cubicBezTo>
                    <a:cubicBezTo>
                      <a:pt x="0" y="181951"/>
                      <a:pt x="181951" y="0"/>
                      <a:pt x="406400" y="0"/>
                    </a:cubicBez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EEBD4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6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" name="Google Shape;338;p6"/>
            <p:cNvGrpSpPr/>
            <p:nvPr/>
          </p:nvGrpSpPr>
          <p:grpSpPr>
            <a:xfrm>
              <a:off x="534288" y="662269"/>
              <a:ext cx="1437595" cy="1209959"/>
              <a:chOff x="-33680" y="-8369"/>
              <a:chExt cx="854946" cy="719569"/>
            </a:xfrm>
          </p:grpSpPr>
          <p:sp>
            <p:nvSpPr>
              <p:cNvPr id="339" name="Google Shape;339;p6"/>
              <p:cNvSpPr/>
              <p:nvPr/>
            </p:nvSpPr>
            <p:spPr>
              <a:xfrm>
                <a:off x="-33680" y="-8369"/>
                <a:ext cx="854946" cy="719569"/>
              </a:xfrm>
              <a:custGeom>
                <a:avLst/>
                <a:gdLst/>
                <a:ahLst/>
                <a:cxnLst/>
                <a:rect l="l" t="t" r="r" b="b"/>
                <a:pathLst>
                  <a:path w="854946" h="719569" extrusionOk="0">
                    <a:moveTo>
                      <a:pt x="65903" y="121927"/>
                    </a:moveTo>
                    <a:cubicBezTo>
                      <a:pt x="0" y="230500"/>
                      <a:pt x="46429" y="336178"/>
                      <a:pt x="104776" y="392266"/>
                    </a:cubicBezTo>
                    <a:lnTo>
                      <a:pt x="445927" y="719569"/>
                    </a:lnTo>
                    <a:lnTo>
                      <a:pt x="779877" y="393436"/>
                    </a:lnTo>
                    <a:cubicBezTo>
                      <a:pt x="834145" y="333099"/>
                      <a:pt x="854946" y="269099"/>
                      <a:pt x="843393" y="197834"/>
                    </a:cubicBezTo>
                    <a:cubicBezTo>
                      <a:pt x="827435" y="99251"/>
                      <a:pt x="746197" y="22767"/>
                      <a:pt x="645842" y="11845"/>
                    </a:cubicBezTo>
                    <a:cubicBezTo>
                      <a:pt x="584292" y="5218"/>
                      <a:pt x="524835" y="22636"/>
                      <a:pt x="478430" y="61198"/>
                    </a:cubicBezTo>
                    <a:cubicBezTo>
                      <a:pt x="465940" y="71573"/>
                      <a:pt x="454776" y="83173"/>
                      <a:pt x="445047" y="95780"/>
                    </a:cubicBezTo>
                    <a:cubicBezTo>
                      <a:pt x="433503" y="81425"/>
                      <a:pt x="419967" y="68294"/>
                      <a:pt x="404657" y="56657"/>
                    </a:cubicBezTo>
                    <a:cubicBezTo>
                      <a:pt x="351294" y="16102"/>
                      <a:pt x="283367" y="0"/>
                      <a:pt x="218120" y="12523"/>
                    </a:cubicBezTo>
                    <a:cubicBezTo>
                      <a:pt x="156323" y="24461"/>
                      <a:pt x="100853" y="64323"/>
                      <a:pt x="65903" y="121927"/>
                    </a:cubicBezTo>
                    <a:close/>
                  </a:path>
                </a:pathLst>
              </a:custGeom>
              <a:solidFill>
                <a:srgbClr val="DDFAE2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6"/>
              <p:cNvSpPr txBox="1"/>
              <p:nvPr/>
            </p:nvSpPr>
            <p:spPr>
              <a:xfrm>
                <a:off x="76200" y="22225"/>
                <a:ext cx="660400" cy="561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5400" tIns="25400" rIns="25400" bIns="25400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6" name="Рисунок 25" descr="scale_1200 (1).jf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6624" y="857250"/>
            <a:ext cx="5048916" cy="453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38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02-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8604"/>
            <a:ext cx="9144000" cy="60007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02-59.png"/>
          <p:cNvPicPr>
            <a:picLocks noChangeAspect="1"/>
          </p:cNvPicPr>
          <p:nvPr/>
        </p:nvPicPr>
        <p:blipFill>
          <a:blip r:embed="rId2"/>
          <a:srcRect b="5682"/>
          <a:stretch>
            <a:fillRect/>
          </a:stretch>
        </p:blipFill>
        <p:spPr>
          <a:xfrm>
            <a:off x="0" y="285728"/>
            <a:ext cx="9144000" cy="5929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03-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166"/>
            <a:ext cx="9144000" cy="585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05-06.png"/>
          <p:cNvPicPr>
            <a:picLocks noChangeAspect="1"/>
          </p:cNvPicPr>
          <p:nvPr/>
        </p:nvPicPr>
        <p:blipFill>
          <a:blip r:embed="rId2"/>
          <a:srcRect l="1562" t="3804" r="3906" b="2445"/>
          <a:stretch>
            <a:fillRect/>
          </a:stretch>
        </p:blipFill>
        <p:spPr>
          <a:xfrm>
            <a:off x="0" y="428604"/>
            <a:ext cx="9019824" cy="5643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05-29.png"/>
          <p:cNvPicPr>
            <a:picLocks noChangeAspect="1"/>
          </p:cNvPicPr>
          <p:nvPr/>
        </p:nvPicPr>
        <p:blipFill>
          <a:blip r:embed="rId2"/>
          <a:srcRect l="1562" t="513" r="1562"/>
          <a:stretch>
            <a:fillRect/>
          </a:stretch>
        </p:blipFill>
        <p:spPr>
          <a:xfrm>
            <a:off x="-1" y="357166"/>
            <a:ext cx="9064387" cy="59293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326" y="1794893"/>
            <a:ext cx="9144000" cy="5339443"/>
          </a:xfrm>
          <a:prstGeom prst="rect">
            <a:avLst/>
          </a:prstGeom>
        </p:spPr>
      </p:pic>
      <p:grpSp>
        <p:nvGrpSpPr>
          <p:cNvPr id="4" name="Google Shape;461;p9"/>
          <p:cNvGrpSpPr/>
          <p:nvPr/>
        </p:nvGrpSpPr>
        <p:grpSpPr>
          <a:xfrm>
            <a:off x="142876" y="1019175"/>
            <a:ext cx="8717106" cy="4790209"/>
            <a:chOff x="0" y="-214270"/>
            <a:chExt cx="21640800" cy="11763587"/>
          </a:xfrm>
          <a:noFill/>
        </p:grpSpPr>
        <p:grpSp>
          <p:nvGrpSpPr>
            <p:cNvPr id="5" name="Google Shape;462;p9"/>
            <p:cNvGrpSpPr/>
            <p:nvPr/>
          </p:nvGrpSpPr>
          <p:grpSpPr>
            <a:xfrm>
              <a:off x="0" y="-214270"/>
              <a:ext cx="21640800" cy="11763587"/>
              <a:chOff x="0" y="-28575"/>
              <a:chExt cx="2886014" cy="1568790"/>
            </a:xfrm>
            <a:grpFill/>
          </p:grpSpPr>
          <p:sp>
            <p:nvSpPr>
              <p:cNvPr id="13" name="Google Shape;463;p9"/>
              <p:cNvSpPr/>
              <p:nvPr/>
            </p:nvSpPr>
            <p:spPr>
              <a:xfrm>
                <a:off x="0" y="0"/>
                <a:ext cx="2886014" cy="1540215"/>
              </a:xfrm>
              <a:custGeom>
                <a:avLst/>
                <a:gdLst/>
                <a:ahLst/>
                <a:cxnLst/>
                <a:rect l="l" t="t" r="r" b="b"/>
                <a:pathLst>
                  <a:path w="2886014" h="1540215" extrusionOk="0">
                    <a:moveTo>
                      <a:pt x="8801" y="0"/>
                    </a:moveTo>
                    <a:lnTo>
                      <a:pt x="2877213" y="0"/>
                    </a:lnTo>
                    <a:cubicBezTo>
                      <a:pt x="2879547" y="0"/>
                      <a:pt x="2881786" y="927"/>
                      <a:pt x="2883436" y="2578"/>
                    </a:cubicBezTo>
                    <a:cubicBezTo>
                      <a:pt x="2885087" y="4228"/>
                      <a:pt x="2886014" y="6467"/>
                      <a:pt x="2886014" y="8801"/>
                    </a:cubicBezTo>
                    <a:lnTo>
                      <a:pt x="2886014" y="1531414"/>
                    </a:lnTo>
                    <a:cubicBezTo>
                      <a:pt x="2886014" y="1533748"/>
                      <a:pt x="2885087" y="1535987"/>
                      <a:pt x="2883436" y="1537637"/>
                    </a:cubicBezTo>
                    <a:cubicBezTo>
                      <a:pt x="2881786" y="1539288"/>
                      <a:pt x="2879547" y="1540215"/>
                      <a:pt x="2877213" y="1540215"/>
                    </a:cubicBezTo>
                    <a:lnTo>
                      <a:pt x="8801" y="1540215"/>
                    </a:lnTo>
                    <a:cubicBezTo>
                      <a:pt x="6467" y="1540215"/>
                      <a:pt x="4228" y="1539288"/>
                      <a:pt x="2578" y="1537637"/>
                    </a:cubicBezTo>
                    <a:cubicBezTo>
                      <a:pt x="927" y="1535987"/>
                      <a:pt x="0" y="1533748"/>
                      <a:pt x="0" y="1531414"/>
                    </a:cubicBezTo>
                    <a:lnTo>
                      <a:pt x="0" y="8801"/>
                    </a:lnTo>
                    <a:cubicBezTo>
                      <a:pt x="0" y="6467"/>
                      <a:pt x="927" y="4228"/>
                      <a:pt x="2578" y="2578"/>
                    </a:cubicBezTo>
                    <a:cubicBezTo>
                      <a:pt x="4228" y="927"/>
                      <a:pt x="6467" y="0"/>
                      <a:pt x="8801" y="0"/>
                    </a:cubicBezTo>
                    <a:close/>
                  </a:path>
                </a:pathLst>
              </a:custGeom>
              <a:grpFill/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" name="Google Shape;464;p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29813" tIns="29813" rIns="29813" bIns="29813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6" name="Google Shape;465;p9"/>
            <p:cNvCxnSpPr/>
            <p:nvPr/>
          </p:nvCxnSpPr>
          <p:spPr>
            <a:xfrm>
              <a:off x="35259" y="1544349"/>
              <a:ext cx="21605541" cy="0"/>
            </a:xfrm>
            <a:prstGeom prst="straightConnector1">
              <a:avLst/>
            </a:prstGeom>
            <a:grp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7" name="Google Shape;466;p9"/>
            <p:cNvCxnSpPr/>
            <p:nvPr/>
          </p:nvCxnSpPr>
          <p:spPr>
            <a:xfrm rot="5400000">
              <a:off x="16038585" y="6487744"/>
              <a:ext cx="9988391" cy="0"/>
            </a:xfrm>
            <a:prstGeom prst="straightConnector1">
              <a:avLst/>
            </a:prstGeom>
            <a:grp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8" name="Google Shape;467;p9"/>
            <p:cNvCxnSpPr/>
            <p:nvPr/>
          </p:nvCxnSpPr>
          <p:spPr>
            <a:xfrm>
              <a:off x="18428714" y="778457"/>
              <a:ext cx="650193" cy="0"/>
            </a:xfrm>
            <a:prstGeom prst="straightConnector1">
              <a:avLst/>
            </a:prstGeom>
            <a:grp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9" name="Google Shape;468;p9"/>
            <p:cNvCxnSpPr/>
            <p:nvPr/>
          </p:nvCxnSpPr>
          <p:spPr>
            <a:xfrm rot="2700000">
              <a:off x="20379024" y="800163"/>
              <a:ext cx="650397" cy="0"/>
            </a:xfrm>
            <a:prstGeom prst="straightConnector1">
              <a:avLst/>
            </a:prstGeom>
            <a:grp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0" name="Google Shape;469;p9"/>
            <p:cNvCxnSpPr/>
            <p:nvPr/>
          </p:nvCxnSpPr>
          <p:spPr>
            <a:xfrm rot="8100000">
              <a:off x="20378880" y="800163"/>
              <a:ext cx="650397" cy="0"/>
            </a:xfrm>
            <a:prstGeom prst="straightConnector1">
              <a:avLst/>
            </a:prstGeom>
            <a:grp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1" name="Google Shape;470;p9"/>
            <p:cNvSpPr/>
            <p:nvPr/>
          </p:nvSpPr>
          <p:spPr>
            <a:xfrm>
              <a:off x="19515652" y="555008"/>
              <a:ext cx="459232" cy="459232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12" name="Google Shape;471;p9"/>
            <p:cNvSpPr/>
            <p:nvPr/>
          </p:nvSpPr>
          <p:spPr>
            <a:xfrm>
              <a:off x="21232535" y="1802226"/>
              <a:ext cx="199331" cy="1516882"/>
            </a:xfrm>
            <a:custGeom>
              <a:avLst/>
              <a:gdLst/>
              <a:ahLst/>
              <a:cxnLst/>
              <a:rect l="l" t="t" r="r" b="b"/>
              <a:pathLst>
                <a:path w="39374" h="299631" extrusionOk="0">
                  <a:moveTo>
                    <a:pt x="19687" y="0"/>
                  </a:moveTo>
                  <a:lnTo>
                    <a:pt x="19687" y="0"/>
                  </a:lnTo>
                  <a:cubicBezTo>
                    <a:pt x="24908" y="0"/>
                    <a:pt x="29916" y="2074"/>
                    <a:pt x="33608" y="5766"/>
                  </a:cubicBezTo>
                  <a:cubicBezTo>
                    <a:pt x="37300" y="9458"/>
                    <a:pt x="39374" y="14466"/>
                    <a:pt x="39374" y="19687"/>
                  </a:cubicBezTo>
                  <a:lnTo>
                    <a:pt x="39374" y="279944"/>
                  </a:lnTo>
                  <a:cubicBezTo>
                    <a:pt x="39374" y="290817"/>
                    <a:pt x="30560" y="299631"/>
                    <a:pt x="19687" y="299631"/>
                  </a:cubicBezTo>
                  <a:lnTo>
                    <a:pt x="19687" y="299631"/>
                  </a:lnTo>
                  <a:cubicBezTo>
                    <a:pt x="8814" y="299631"/>
                    <a:pt x="0" y="290817"/>
                    <a:pt x="0" y="279944"/>
                  </a:cubicBezTo>
                  <a:lnTo>
                    <a:pt x="0" y="19687"/>
                  </a:lnTo>
                  <a:cubicBezTo>
                    <a:pt x="0" y="8814"/>
                    <a:pt x="8814" y="0"/>
                    <a:pt x="19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7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472;p9"/>
          <p:cNvSpPr txBox="1"/>
          <p:nvPr/>
        </p:nvSpPr>
        <p:spPr>
          <a:xfrm>
            <a:off x="2004690" y="1168252"/>
            <a:ext cx="4793877" cy="5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3150" b="1" kern="0" dirty="0">
                <a:solidFill>
                  <a:srgbClr val="C00000"/>
                </a:solidFill>
                <a:latin typeface="Josefin Sans"/>
                <a:ea typeface="Josefin Sans"/>
                <a:cs typeface="Josefin Sans"/>
                <a:sym typeface="Josefin Sans"/>
              </a:rPr>
              <a:t>В ИГРЕ УЧАСТНИКИ…</a:t>
            </a:r>
            <a:endParaRPr sz="700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16" name="Google Shape;212;p3"/>
          <p:cNvSpPr/>
          <p:nvPr/>
        </p:nvSpPr>
        <p:spPr>
          <a:xfrm>
            <a:off x="947341" y="2184690"/>
            <a:ext cx="2862235" cy="784822"/>
          </a:xfrm>
          <a:custGeom>
            <a:avLst/>
            <a:gdLst/>
            <a:ahLst/>
            <a:cxnLst/>
            <a:rect l="l" t="t" r="r" b="b"/>
            <a:pathLst>
              <a:path w="1622380" h="1275189" extrusionOk="0">
                <a:moveTo>
                  <a:pt x="0" y="0"/>
                </a:moveTo>
                <a:lnTo>
                  <a:pt x="1622380" y="0"/>
                </a:lnTo>
                <a:lnTo>
                  <a:pt x="1622380" y="1275189"/>
                </a:lnTo>
                <a:lnTo>
                  <a:pt x="0" y="1275189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AC74F8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" name="Google Shape;212;p3"/>
          <p:cNvSpPr/>
          <p:nvPr/>
        </p:nvSpPr>
        <p:spPr>
          <a:xfrm>
            <a:off x="4785591" y="3476729"/>
            <a:ext cx="3042438" cy="764450"/>
          </a:xfrm>
          <a:custGeom>
            <a:avLst/>
            <a:gdLst/>
            <a:ahLst/>
            <a:cxnLst/>
            <a:rect l="l" t="t" r="r" b="b"/>
            <a:pathLst>
              <a:path w="1622380" h="1275189" extrusionOk="0">
                <a:moveTo>
                  <a:pt x="0" y="0"/>
                </a:moveTo>
                <a:lnTo>
                  <a:pt x="1622380" y="0"/>
                </a:lnTo>
                <a:lnTo>
                  <a:pt x="1622380" y="1275189"/>
                </a:lnTo>
                <a:lnTo>
                  <a:pt x="0" y="1275189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AC74F8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" name="Google Shape;212;p3"/>
          <p:cNvSpPr/>
          <p:nvPr/>
        </p:nvSpPr>
        <p:spPr>
          <a:xfrm>
            <a:off x="4785591" y="2185895"/>
            <a:ext cx="3029707" cy="977034"/>
          </a:xfrm>
          <a:custGeom>
            <a:avLst/>
            <a:gdLst/>
            <a:ahLst/>
            <a:cxnLst/>
            <a:rect l="l" t="t" r="r" b="b"/>
            <a:pathLst>
              <a:path w="1622380" h="1275189" extrusionOk="0">
                <a:moveTo>
                  <a:pt x="0" y="0"/>
                </a:moveTo>
                <a:lnTo>
                  <a:pt x="1622380" y="0"/>
                </a:lnTo>
                <a:lnTo>
                  <a:pt x="1622380" y="1275189"/>
                </a:lnTo>
                <a:lnTo>
                  <a:pt x="0" y="1275189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AC74F8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" name="Google Shape;212;p3"/>
          <p:cNvSpPr/>
          <p:nvPr/>
        </p:nvSpPr>
        <p:spPr>
          <a:xfrm>
            <a:off x="904063" y="3363908"/>
            <a:ext cx="2905512" cy="1051062"/>
          </a:xfrm>
          <a:custGeom>
            <a:avLst/>
            <a:gdLst/>
            <a:ahLst/>
            <a:cxnLst/>
            <a:rect l="l" t="t" r="r" b="b"/>
            <a:pathLst>
              <a:path w="1622380" h="1275189" extrusionOk="0">
                <a:moveTo>
                  <a:pt x="0" y="0"/>
                </a:moveTo>
                <a:lnTo>
                  <a:pt x="1622380" y="0"/>
                </a:lnTo>
                <a:lnTo>
                  <a:pt x="1622380" y="1275189"/>
                </a:lnTo>
                <a:lnTo>
                  <a:pt x="0" y="1275189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AC74F8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" name="Google Shape;472;p9"/>
          <p:cNvSpPr txBox="1"/>
          <p:nvPr/>
        </p:nvSpPr>
        <p:spPr>
          <a:xfrm>
            <a:off x="4805365" y="2314980"/>
            <a:ext cx="2990158" cy="790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встречаются с различными </a:t>
            </a:r>
          </a:p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эмоциональными ситуациями</a:t>
            </a:r>
            <a:endParaRPr sz="1600" kern="0" dirty="0">
              <a:solidFill>
                <a:srgbClr val="002060"/>
              </a:solidFill>
              <a:cs typeface="Arial"/>
              <a:sym typeface="Arial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83" y="1804868"/>
            <a:ext cx="738860" cy="738860"/>
          </a:xfrm>
          <a:prstGeom prst="rect">
            <a:avLst/>
          </a:prstGeom>
        </p:spPr>
      </p:pic>
      <p:sp>
        <p:nvSpPr>
          <p:cNvPr id="22" name="Google Shape;472;p9"/>
          <p:cNvSpPr txBox="1"/>
          <p:nvPr/>
        </p:nvSpPr>
        <p:spPr>
          <a:xfrm>
            <a:off x="972309" y="2280258"/>
            <a:ext cx="2730573" cy="52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знакомятся с названиями</a:t>
            </a:r>
          </a:p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базовых эмоций</a:t>
            </a:r>
          </a:p>
        </p:txBody>
      </p:sp>
      <p:sp>
        <p:nvSpPr>
          <p:cNvPr id="23" name="Google Shape;472;p9"/>
          <p:cNvSpPr txBox="1"/>
          <p:nvPr/>
        </p:nvSpPr>
        <p:spPr>
          <a:xfrm>
            <a:off x="904063" y="3370433"/>
            <a:ext cx="3009997" cy="1053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учатся рассказывать </a:t>
            </a:r>
          </a:p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об эмоциях и показывать </a:t>
            </a:r>
          </a:p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их при помощи жестов и мимики</a:t>
            </a:r>
          </a:p>
        </p:txBody>
      </p:sp>
      <p:sp>
        <p:nvSpPr>
          <p:cNvPr id="25" name="Google Shape;472;p9"/>
          <p:cNvSpPr txBox="1"/>
          <p:nvPr/>
        </p:nvSpPr>
        <p:spPr>
          <a:xfrm>
            <a:off x="4733538" y="3594522"/>
            <a:ext cx="3146543" cy="52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учатся распознавать эмоции других людей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472" y="1772840"/>
            <a:ext cx="738860" cy="73886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35" y="3058922"/>
            <a:ext cx="738860" cy="738860"/>
          </a:xfrm>
          <a:prstGeom prst="rect">
            <a:avLst/>
          </a:prstGeom>
        </p:spPr>
      </p:pic>
      <p:sp>
        <p:nvSpPr>
          <p:cNvPr id="29" name="Google Shape;212;p3"/>
          <p:cNvSpPr/>
          <p:nvPr/>
        </p:nvSpPr>
        <p:spPr>
          <a:xfrm>
            <a:off x="4805365" y="4565416"/>
            <a:ext cx="3046799" cy="960156"/>
          </a:xfrm>
          <a:custGeom>
            <a:avLst/>
            <a:gdLst/>
            <a:ahLst/>
            <a:cxnLst/>
            <a:rect l="l" t="t" r="r" b="b"/>
            <a:pathLst>
              <a:path w="1622380" h="1275189" extrusionOk="0">
                <a:moveTo>
                  <a:pt x="0" y="0"/>
                </a:moveTo>
                <a:lnTo>
                  <a:pt x="1622380" y="0"/>
                </a:lnTo>
                <a:lnTo>
                  <a:pt x="1622380" y="1275189"/>
                </a:lnTo>
                <a:lnTo>
                  <a:pt x="0" y="1275189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AC74F8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33" y="2969512"/>
            <a:ext cx="738860" cy="738860"/>
          </a:xfrm>
          <a:prstGeom prst="rect">
            <a:avLst/>
          </a:prstGeom>
        </p:spPr>
      </p:pic>
      <p:sp>
        <p:nvSpPr>
          <p:cNvPr id="24" name="Google Shape;472;p9"/>
          <p:cNvSpPr txBox="1"/>
          <p:nvPr/>
        </p:nvSpPr>
        <p:spPr>
          <a:xfrm>
            <a:off x="4715806" y="4633710"/>
            <a:ext cx="3164275" cy="790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учатся внимательно слушать друг друга и играть </a:t>
            </a:r>
          </a:p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командой</a:t>
            </a: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0135" y="3057799"/>
            <a:ext cx="738860" cy="73886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161" y="4128979"/>
            <a:ext cx="738860" cy="738860"/>
          </a:xfrm>
          <a:prstGeom prst="rect">
            <a:avLst/>
          </a:prstGeom>
        </p:spPr>
      </p:pic>
      <p:sp>
        <p:nvSpPr>
          <p:cNvPr id="32" name="Google Shape;212;p3"/>
          <p:cNvSpPr/>
          <p:nvPr/>
        </p:nvSpPr>
        <p:spPr>
          <a:xfrm>
            <a:off x="901900" y="4740750"/>
            <a:ext cx="2907676" cy="683369"/>
          </a:xfrm>
          <a:custGeom>
            <a:avLst/>
            <a:gdLst/>
            <a:ahLst/>
            <a:cxnLst/>
            <a:rect l="l" t="t" r="r" b="b"/>
            <a:pathLst>
              <a:path w="1622380" h="1275189" extrusionOk="0">
                <a:moveTo>
                  <a:pt x="0" y="0"/>
                </a:moveTo>
                <a:lnTo>
                  <a:pt x="1622380" y="0"/>
                </a:lnTo>
                <a:lnTo>
                  <a:pt x="1622380" y="1275189"/>
                </a:lnTo>
                <a:lnTo>
                  <a:pt x="0" y="1275189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AC74F8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" name="Google Shape;472;p9"/>
          <p:cNvSpPr txBox="1"/>
          <p:nvPr/>
        </p:nvSpPr>
        <p:spPr>
          <a:xfrm>
            <a:off x="814970" y="4813976"/>
            <a:ext cx="3045251" cy="526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не стесняются выражать </a:t>
            </a:r>
          </a:p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свои эмоции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83" y="4351099"/>
            <a:ext cx="738860" cy="73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66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461;p9"/>
          <p:cNvGrpSpPr/>
          <p:nvPr/>
        </p:nvGrpSpPr>
        <p:grpSpPr>
          <a:xfrm>
            <a:off x="142876" y="1019175"/>
            <a:ext cx="8717106" cy="4790209"/>
            <a:chOff x="0" y="-214270"/>
            <a:chExt cx="21640800" cy="11763587"/>
          </a:xfrm>
          <a:noFill/>
        </p:grpSpPr>
        <p:grpSp>
          <p:nvGrpSpPr>
            <p:cNvPr id="14" name="Google Shape;462;p9"/>
            <p:cNvGrpSpPr/>
            <p:nvPr/>
          </p:nvGrpSpPr>
          <p:grpSpPr>
            <a:xfrm>
              <a:off x="0" y="-214270"/>
              <a:ext cx="21640800" cy="11763587"/>
              <a:chOff x="0" y="-28575"/>
              <a:chExt cx="2886014" cy="1568790"/>
            </a:xfrm>
            <a:grpFill/>
          </p:grpSpPr>
          <p:sp>
            <p:nvSpPr>
              <p:cNvPr id="22" name="Google Shape;463;p9"/>
              <p:cNvSpPr/>
              <p:nvPr/>
            </p:nvSpPr>
            <p:spPr>
              <a:xfrm>
                <a:off x="0" y="0"/>
                <a:ext cx="2886014" cy="1540215"/>
              </a:xfrm>
              <a:custGeom>
                <a:avLst/>
                <a:gdLst/>
                <a:ahLst/>
                <a:cxnLst/>
                <a:rect l="l" t="t" r="r" b="b"/>
                <a:pathLst>
                  <a:path w="2886014" h="1540215" extrusionOk="0">
                    <a:moveTo>
                      <a:pt x="8801" y="0"/>
                    </a:moveTo>
                    <a:lnTo>
                      <a:pt x="2877213" y="0"/>
                    </a:lnTo>
                    <a:cubicBezTo>
                      <a:pt x="2879547" y="0"/>
                      <a:pt x="2881786" y="927"/>
                      <a:pt x="2883436" y="2578"/>
                    </a:cubicBezTo>
                    <a:cubicBezTo>
                      <a:pt x="2885087" y="4228"/>
                      <a:pt x="2886014" y="6467"/>
                      <a:pt x="2886014" y="8801"/>
                    </a:cubicBezTo>
                    <a:lnTo>
                      <a:pt x="2886014" y="1531414"/>
                    </a:lnTo>
                    <a:cubicBezTo>
                      <a:pt x="2886014" y="1533748"/>
                      <a:pt x="2885087" y="1535987"/>
                      <a:pt x="2883436" y="1537637"/>
                    </a:cubicBezTo>
                    <a:cubicBezTo>
                      <a:pt x="2881786" y="1539288"/>
                      <a:pt x="2879547" y="1540215"/>
                      <a:pt x="2877213" y="1540215"/>
                    </a:cubicBezTo>
                    <a:lnTo>
                      <a:pt x="8801" y="1540215"/>
                    </a:lnTo>
                    <a:cubicBezTo>
                      <a:pt x="6467" y="1540215"/>
                      <a:pt x="4228" y="1539288"/>
                      <a:pt x="2578" y="1537637"/>
                    </a:cubicBezTo>
                    <a:cubicBezTo>
                      <a:pt x="927" y="1535987"/>
                      <a:pt x="0" y="1533748"/>
                      <a:pt x="0" y="1531414"/>
                    </a:cubicBezTo>
                    <a:lnTo>
                      <a:pt x="0" y="8801"/>
                    </a:lnTo>
                    <a:cubicBezTo>
                      <a:pt x="0" y="6467"/>
                      <a:pt x="927" y="4228"/>
                      <a:pt x="2578" y="2578"/>
                    </a:cubicBezTo>
                    <a:cubicBezTo>
                      <a:pt x="4228" y="927"/>
                      <a:pt x="6467" y="0"/>
                      <a:pt x="8801" y="0"/>
                    </a:cubicBezTo>
                    <a:close/>
                  </a:path>
                </a:pathLst>
              </a:custGeom>
              <a:grpFill/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0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" name="Google Shape;464;p9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29813" tIns="29813" rIns="29813" bIns="29813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15" name="Google Shape;465;p9"/>
            <p:cNvCxnSpPr/>
            <p:nvPr/>
          </p:nvCxnSpPr>
          <p:spPr>
            <a:xfrm>
              <a:off x="35259" y="1544349"/>
              <a:ext cx="21605541" cy="0"/>
            </a:xfrm>
            <a:prstGeom prst="straightConnector1">
              <a:avLst/>
            </a:prstGeom>
            <a:grp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" name="Google Shape;466;p9"/>
            <p:cNvCxnSpPr/>
            <p:nvPr/>
          </p:nvCxnSpPr>
          <p:spPr>
            <a:xfrm rot="5400000">
              <a:off x="16038585" y="6487744"/>
              <a:ext cx="9988391" cy="0"/>
            </a:xfrm>
            <a:prstGeom prst="straightConnector1">
              <a:avLst/>
            </a:prstGeom>
            <a:grp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467;p9"/>
            <p:cNvCxnSpPr/>
            <p:nvPr/>
          </p:nvCxnSpPr>
          <p:spPr>
            <a:xfrm>
              <a:off x="18428714" y="778457"/>
              <a:ext cx="650193" cy="0"/>
            </a:xfrm>
            <a:prstGeom prst="straightConnector1">
              <a:avLst/>
            </a:prstGeom>
            <a:grp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" name="Google Shape;468;p9"/>
            <p:cNvCxnSpPr/>
            <p:nvPr/>
          </p:nvCxnSpPr>
          <p:spPr>
            <a:xfrm rot="2700000">
              <a:off x="20379024" y="800163"/>
              <a:ext cx="650397" cy="0"/>
            </a:xfrm>
            <a:prstGeom prst="straightConnector1">
              <a:avLst/>
            </a:prstGeom>
            <a:grp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" name="Google Shape;469;p9"/>
            <p:cNvCxnSpPr/>
            <p:nvPr/>
          </p:nvCxnSpPr>
          <p:spPr>
            <a:xfrm rot="8100000">
              <a:off x="20378880" y="800163"/>
              <a:ext cx="650397" cy="0"/>
            </a:xfrm>
            <a:prstGeom prst="straightConnector1">
              <a:avLst/>
            </a:prstGeom>
            <a:grp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0" name="Google Shape;470;p9"/>
            <p:cNvSpPr/>
            <p:nvPr/>
          </p:nvSpPr>
          <p:spPr>
            <a:xfrm>
              <a:off x="19515652" y="555008"/>
              <a:ext cx="459232" cy="459232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grp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1" name="Google Shape;471;p9"/>
            <p:cNvSpPr/>
            <p:nvPr/>
          </p:nvSpPr>
          <p:spPr>
            <a:xfrm>
              <a:off x="21232535" y="1802226"/>
              <a:ext cx="199331" cy="1516882"/>
            </a:xfrm>
            <a:custGeom>
              <a:avLst/>
              <a:gdLst/>
              <a:ahLst/>
              <a:cxnLst/>
              <a:rect l="l" t="t" r="r" b="b"/>
              <a:pathLst>
                <a:path w="39374" h="299631" extrusionOk="0">
                  <a:moveTo>
                    <a:pt x="19687" y="0"/>
                  </a:moveTo>
                  <a:lnTo>
                    <a:pt x="19687" y="0"/>
                  </a:lnTo>
                  <a:cubicBezTo>
                    <a:pt x="24908" y="0"/>
                    <a:pt x="29916" y="2074"/>
                    <a:pt x="33608" y="5766"/>
                  </a:cubicBezTo>
                  <a:cubicBezTo>
                    <a:pt x="37300" y="9458"/>
                    <a:pt x="39374" y="14466"/>
                    <a:pt x="39374" y="19687"/>
                  </a:cubicBezTo>
                  <a:lnTo>
                    <a:pt x="39374" y="279944"/>
                  </a:lnTo>
                  <a:cubicBezTo>
                    <a:pt x="39374" y="290817"/>
                    <a:pt x="30560" y="299631"/>
                    <a:pt x="19687" y="299631"/>
                  </a:cubicBezTo>
                  <a:lnTo>
                    <a:pt x="19687" y="299631"/>
                  </a:lnTo>
                  <a:cubicBezTo>
                    <a:pt x="8814" y="299631"/>
                    <a:pt x="0" y="290817"/>
                    <a:pt x="0" y="279944"/>
                  </a:cubicBezTo>
                  <a:lnTo>
                    <a:pt x="0" y="19687"/>
                  </a:lnTo>
                  <a:cubicBezTo>
                    <a:pt x="0" y="8814"/>
                    <a:pt x="8814" y="0"/>
                    <a:pt x="19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7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Google Shape;472;p9"/>
          <p:cNvSpPr txBox="1"/>
          <p:nvPr/>
        </p:nvSpPr>
        <p:spPr>
          <a:xfrm>
            <a:off x="1810979" y="1161528"/>
            <a:ext cx="4793877" cy="5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3150" b="1" kern="0" dirty="0">
                <a:solidFill>
                  <a:srgbClr val="C00000"/>
                </a:solidFill>
                <a:latin typeface="Josefin Sans"/>
                <a:ea typeface="Josefin Sans"/>
                <a:cs typeface="Josefin Sans"/>
                <a:sym typeface="Josefin Sans"/>
              </a:rPr>
              <a:t> МАТЕРИАЛ ИГРЫ</a:t>
            </a:r>
            <a:endParaRPr sz="700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27" name="Google Shape;472;p9"/>
          <p:cNvSpPr txBox="1"/>
          <p:nvPr/>
        </p:nvSpPr>
        <p:spPr>
          <a:xfrm>
            <a:off x="789266" y="1812125"/>
            <a:ext cx="7127653" cy="708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20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r>
              <a:rPr lang="ru-RU" sz="16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Набор из  40 карточек (набор может дополняться новыми карточками  по необходимости).</a:t>
            </a:r>
          </a:p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endParaRPr sz="700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30" name="Google Shape;472;p9"/>
          <p:cNvSpPr txBox="1"/>
          <p:nvPr/>
        </p:nvSpPr>
        <p:spPr>
          <a:xfrm>
            <a:off x="937602" y="2582558"/>
            <a:ext cx="7127653" cy="116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7030A0"/>
                </a:solidFill>
                <a:latin typeface="Josefin Sans"/>
                <a:ea typeface="Josefin Sans"/>
                <a:cs typeface="Josefin Sans"/>
                <a:sym typeface="Josefin Sans"/>
              </a:rPr>
              <a:t>На каждой карточке – фотография  или рисунок (картинка) ситуации, где герои переживают какую-то эмоцию. Также в наборе есть карточки с вопросом, ответ на который нужно найти на игровом поле. </a:t>
            </a:r>
          </a:p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endParaRPr sz="700" kern="0" dirty="0">
              <a:solidFill>
                <a:srgbClr val="7030A0"/>
              </a:solidFill>
              <a:cs typeface="Arial"/>
              <a:sym typeface="Arial"/>
            </a:endParaRPr>
          </a:p>
        </p:txBody>
      </p:sp>
      <p:sp>
        <p:nvSpPr>
          <p:cNvPr id="29" name="Выгнутая влево стрелка 28"/>
          <p:cNvSpPr/>
          <p:nvPr/>
        </p:nvSpPr>
        <p:spPr>
          <a:xfrm>
            <a:off x="387792" y="1944697"/>
            <a:ext cx="704850" cy="1215537"/>
          </a:xfrm>
          <a:prstGeom prst="curved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ru-RU" sz="700" kern="0">
              <a:solidFill>
                <a:srgbClr val="000000"/>
              </a:solidFill>
              <a:sym typeface="Arial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008" y="3789881"/>
            <a:ext cx="6048169" cy="193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978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94;p3"/>
          <p:cNvGrpSpPr/>
          <p:nvPr/>
        </p:nvGrpSpPr>
        <p:grpSpPr>
          <a:xfrm>
            <a:off x="-109159" y="-599228"/>
            <a:ext cx="9371842" cy="9369372"/>
            <a:chOff x="0" y="0"/>
            <a:chExt cx="24991578" cy="24984992"/>
          </a:xfrm>
        </p:grpSpPr>
        <p:pic>
          <p:nvPicPr>
            <p:cNvPr id="195" name="Google Shape;195;p3"/>
            <p:cNvPicPr preferRelativeResize="0"/>
            <p:nvPr/>
          </p:nvPicPr>
          <p:blipFill rotWithShape="1">
            <a:blip r:embed="rId3">
              <a:alphaModFix/>
              <a:lum bright="20000"/>
            </a:blip>
            <a:srcRect/>
            <a:stretch/>
          </p:blipFill>
          <p:spPr>
            <a:xfrm>
              <a:off x="0" y="0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96;p3"/>
            <p:cNvPicPr preferRelativeResize="0"/>
            <p:nvPr/>
          </p:nvPicPr>
          <p:blipFill rotWithShape="1">
            <a:blip r:embed="rId3">
              <a:alphaModFix/>
              <a:lum bright="20000"/>
            </a:blip>
            <a:srcRect/>
            <a:stretch/>
          </p:blipFill>
          <p:spPr>
            <a:xfrm>
              <a:off x="12460982" y="0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97;p3"/>
            <p:cNvPicPr preferRelativeResize="0"/>
            <p:nvPr/>
          </p:nvPicPr>
          <p:blipFill rotWithShape="1">
            <a:blip r:embed="rId3">
              <a:alphaModFix/>
              <a:lum bright="20000"/>
            </a:blip>
            <a:srcRect/>
            <a:stretch/>
          </p:blipFill>
          <p:spPr>
            <a:xfrm>
              <a:off x="0" y="12454396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3"/>
            <p:cNvPicPr preferRelativeResize="0"/>
            <p:nvPr/>
          </p:nvPicPr>
          <p:blipFill rotWithShape="1">
            <a:blip r:embed="rId3">
              <a:alphaModFix/>
              <a:lum bright="20000"/>
            </a:blip>
            <a:srcRect/>
            <a:stretch/>
          </p:blipFill>
          <p:spPr>
            <a:xfrm>
              <a:off x="12460982" y="12454396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oogle Shape;199;p3"/>
          <p:cNvGrpSpPr/>
          <p:nvPr/>
        </p:nvGrpSpPr>
        <p:grpSpPr>
          <a:xfrm>
            <a:off x="0" y="1025338"/>
            <a:ext cx="9017000" cy="4881894"/>
            <a:chOff x="1402272" y="477941"/>
            <a:chExt cx="15483431" cy="8713066"/>
          </a:xfrm>
        </p:grpSpPr>
        <p:sp>
          <p:nvSpPr>
            <p:cNvPr id="200" name="Google Shape;200;p3"/>
            <p:cNvSpPr/>
            <p:nvPr/>
          </p:nvSpPr>
          <p:spPr>
            <a:xfrm>
              <a:off x="1402272" y="477941"/>
              <a:ext cx="15483431" cy="8713066"/>
            </a:xfrm>
            <a:custGeom>
              <a:avLst/>
              <a:gdLst/>
              <a:ahLst/>
              <a:cxnLst/>
              <a:rect l="l" t="t" r="r" b="b"/>
              <a:pathLst>
                <a:path w="1878436" h="982082" extrusionOk="0">
                  <a:moveTo>
                    <a:pt x="7500" y="0"/>
                  </a:moveTo>
                  <a:lnTo>
                    <a:pt x="1870936" y="0"/>
                  </a:lnTo>
                  <a:cubicBezTo>
                    <a:pt x="1872925" y="0"/>
                    <a:pt x="1874832" y="790"/>
                    <a:pt x="1876239" y="2197"/>
                  </a:cubicBezTo>
                  <a:cubicBezTo>
                    <a:pt x="1877645" y="3603"/>
                    <a:pt x="1878436" y="5511"/>
                    <a:pt x="1878436" y="7500"/>
                  </a:cubicBezTo>
                  <a:lnTo>
                    <a:pt x="1878436" y="974582"/>
                  </a:lnTo>
                  <a:cubicBezTo>
                    <a:pt x="1878436" y="976571"/>
                    <a:pt x="1877645" y="978479"/>
                    <a:pt x="1876239" y="979886"/>
                  </a:cubicBezTo>
                  <a:cubicBezTo>
                    <a:pt x="1874832" y="981292"/>
                    <a:pt x="1872925" y="982082"/>
                    <a:pt x="1870936" y="982082"/>
                  </a:cubicBezTo>
                  <a:lnTo>
                    <a:pt x="7500" y="982082"/>
                  </a:lnTo>
                  <a:cubicBezTo>
                    <a:pt x="5511" y="982082"/>
                    <a:pt x="3603" y="981292"/>
                    <a:pt x="2197" y="979886"/>
                  </a:cubicBezTo>
                  <a:cubicBezTo>
                    <a:pt x="790" y="978479"/>
                    <a:pt x="0" y="976571"/>
                    <a:pt x="0" y="974582"/>
                  </a:cubicBezTo>
                  <a:lnTo>
                    <a:pt x="0" y="7500"/>
                  </a:lnTo>
                  <a:cubicBezTo>
                    <a:pt x="0" y="5511"/>
                    <a:pt x="790" y="3603"/>
                    <a:pt x="2197" y="2197"/>
                  </a:cubicBezTo>
                  <a:cubicBezTo>
                    <a:pt x="3603" y="790"/>
                    <a:pt x="5511" y="0"/>
                    <a:pt x="7500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7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201" name="Google Shape;201;p3"/>
            <p:cNvCxnSpPr/>
            <p:nvPr/>
          </p:nvCxnSpPr>
          <p:spPr>
            <a:xfrm>
              <a:off x="1402272" y="2449037"/>
              <a:ext cx="15483375" cy="0"/>
            </a:xfrm>
            <a:prstGeom prst="straightConnector1">
              <a:avLst/>
            </a:prstGeom>
            <a:no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4" name="Google Shape;202;p3"/>
            <p:cNvGrpSpPr/>
            <p:nvPr/>
          </p:nvGrpSpPr>
          <p:grpSpPr>
            <a:xfrm>
              <a:off x="1899997" y="1469483"/>
              <a:ext cx="720730" cy="723961"/>
              <a:chOff x="1813" y="0"/>
              <a:chExt cx="809173" cy="812800"/>
            </a:xfrm>
          </p:grpSpPr>
          <p:sp>
            <p:nvSpPr>
              <p:cNvPr id="203" name="Google Shape;203;p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27070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3"/>
              <p:cNvSpPr txBox="1"/>
              <p:nvPr/>
            </p:nvSpPr>
            <p:spPr>
              <a:xfrm>
                <a:off x="76200" y="47625"/>
                <a:ext cx="660300" cy="68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9663" tIns="49663" rIns="49663" bIns="49663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" name="Google Shape;205;p3"/>
            <p:cNvGrpSpPr/>
            <p:nvPr/>
          </p:nvGrpSpPr>
          <p:grpSpPr>
            <a:xfrm>
              <a:off x="2847197" y="1469483"/>
              <a:ext cx="720730" cy="723961"/>
              <a:chOff x="1813" y="0"/>
              <a:chExt cx="809173" cy="812800"/>
            </a:xfrm>
          </p:grpSpPr>
          <p:sp>
            <p:nvSpPr>
              <p:cNvPr id="206" name="Google Shape;206;p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E593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3"/>
              <p:cNvSpPr txBox="1"/>
              <p:nvPr/>
            </p:nvSpPr>
            <p:spPr>
              <a:xfrm>
                <a:off x="76200" y="47625"/>
                <a:ext cx="660300" cy="68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9663" tIns="49663" rIns="49663" bIns="49663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208;p3"/>
            <p:cNvGrpSpPr/>
            <p:nvPr/>
          </p:nvGrpSpPr>
          <p:grpSpPr>
            <a:xfrm>
              <a:off x="3794396" y="1469483"/>
              <a:ext cx="720730" cy="723961"/>
              <a:chOff x="1813" y="0"/>
              <a:chExt cx="809173" cy="812800"/>
            </a:xfrm>
          </p:grpSpPr>
          <p:sp>
            <p:nvSpPr>
              <p:cNvPr id="209" name="Google Shape;209;p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7EDFBE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3"/>
              <p:cNvSpPr txBox="1"/>
              <p:nvPr/>
            </p:nvSpPr>
            <p:spPr>
              <a:xfrm>
                <a:off x="76200" y="47625"/>
                <a:ext cx="660300" cy="689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9663" tIns="49663" rIns="49663" bIns="49663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1" name="Google Shape;211;p3"/>
            <p:cNvSpPr txBox="1"/>
            <p:nvPr/>
          </p:nvSpPr>
          <p:spPr>
            <a:xfrm>
              <a:off x="4866214" y="728175"/>
              <a:ext cx="8667600" cy="16163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07001"/>
                </a:lnSpc>
                <a:buClr>
                  <a:srgbClr val="000000"/>
                </a:buClr>
                <a:buFont typeface="Arial"/>
                <a:buNone/>
              </a:pPr>
              <a:r>
                <a:rPr lang="ru-RU" sz="2750" b="1" kern="0" dirty="0" smtClean="0">
                  <a:solidFill>
                    <a:srgbClr val="002060"/>
                  </a:solidFill>
                  <a:latin typeface="Times New Roman" pitchFamily="18" charset="0"/>
                  <a:ea typeface="Josefin Sans"/>
                  <a:cs typeface="Times New Roman" pitchFamily="18" charset="0"/>
                  <a:sym typeface="Josefin Sans"/>
                </a:rPr>
                <a:t>ПЕДАГОГИЧЕСКАЯ НАХОДКА</a:t>
              </a:r>
              <a:endParaRPr sz="700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212" name="Google Shape;212;p3"/>
          <p:cNvSpPr/>
          <p:nvPr/>
        </p:nvSpPr>
        <p:spPr>
          <a:xfrm>
            <a:off x="2576945" y="3212523"/>
            <a:ext cx="3920837" cy="2660073"/>
          </a:xfrm>
          <a:custGeom>
            <a:avLst/>
            <a:gdLst/>
            <a:ahLst/>
            <a:cxnLst/>
            <a:rect l="l" t="t" r="r" b="b"/>
            <a:pathLst>
              <a:path w="1622380" h="1275189" extrusionOk="0">
                <a:moveTo>
                  <a:pt x="0" y="0"/>
                </a:moveTo>
                <a:lnTo>
                  <a:pt x="1622380" y="0"/>
                </a:lnTo>
                <a:lnTo>
                  <a:pt x="1622380" y="1275189"/>
                </a:lnTo>
                <a:lnTo>
                  <a:pt x="0" y="1275189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AC74F8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7" name="Google Shape;214;p3"/>
          <p:cNvGrpSpPr/>
          <p:nvPr/>
        </p:nvGrpSpPr>
        <p:grpSpPr>
          <a:xfrm>
            <a:off x="7861922" y="4290107"/>
            <a:ext cx="1674210" cy="1733069"/>
            <a:chOff x="0" y="-156957"/>
            <a:chExt cx="4464559" cy="4621517"/>
          </a:xfrm>
        </p:grpSpPr>
        <p:grpSp>
          <p:nvGrpSpPr>
            <p:cNvPr id="8" name="Google Shape;215;p3"/>
            <p:cNvGrpSpPr/>
            <p:nvPr/>
          </p:nvGrpSpPr>
          <p:grpSpPr>
            <a:xfrm>
              <a:off x="0" y="-156957"/>
              <a:ext cx="4464559" cy="4621517"/>
              <a:chOff x="0" y="-28575"/>
              <a:chExt cx="812800" cy="841375"/>
            </a:xfrm>
          </p:grpSpPr>
          <p:sp>
            <p:nvSpPr>
              <p:cNvPr id="216" name="Google Shape;216;p3"/>
              <p:cNvSpPr/>
              <p:nvPr/>
            </p:nvSpPr>
            <p:spPr>
              <a:xfrm>
                <a:off x="0" y="0"/>
                <a:ext cx="611009" cy="612825"/>
              </a:xfrm>
              <a:custGeom>
                <a:avLst/>
                <a:gdLst/>
                <a:ahLst/>
                <a:cxnLst/>
                <a:rect l="l" t="t" r="r" b="b"/>
                <a:pathLst>
                  <a:path w="611009" h="612825" extrusionOk="0">
                    <a:moveTo>
                      <a:pt x="277346" y="0"/>
                    </a:moveTo>
                    <a:lnTo>
                      <a:pt x="333663" y="0"/>
                    </a:lnTo>
                    <a:cubicBezTo>
                      <a:pt x="407219" y="0"/>
                      <a:pt x="477764" y="29220"/>
                      <a:pt x="529776" y="81233"/>
                    </a:cubicBezTo>
                    <a:cubicBezTo>
                      <a:pt x="581789" y="133245"/>
                      <a:pt x="611009" y="203790"/>
                      <a:pt x="611009" y="277346"/>
                    </a:cubicBezTo>
                    <a:lnTo>
                      <a:pt x="611009" y="335479"/>
                    </a:lnTo>
                    <a:cubicBezTo>
                      <a:pt x="611009" y="488653"/>
                      <a:pt x="486837" y="612825"/>
                      <a:pt x="333663" y="612825"/>
                    </a:cubicBezTo>
                    <a:lnTo>
                      <a:pt x="277346" y="612825"/>
                    </a:lnTo>
                    <a:cubicBezTo>
                      <a:pt x="124172" y="612825"/>
                      <a:pt x="0" y="488653"/>
                      <a:pt x="0" y="335479"/>
                    </a:cubicBezTo>
                    <a:lnTo>
                      <a:pt x="0" y="277346"/>
                    </a:lnTo>
                    <a:cubicBezTo>
                      <a:pt x="0" y="124172"/>
                      <a:pt x="124172" y="0"/>
                      <a:pt x="277346" y="0"/>
                    </a:cubicBezTo>
                    <a:close/>
                  </a:path>
                </a:pathLst>
              </a:custGeom>
              <a:solidFill>
                <a:srgbClr val="FFDAF3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2813" tIns="22813" rIns="22813" bIns="22813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218;p3"/>
            <p:cNvGrpSpPr/>
            <p:nvPr/>
          </p:nvGrpSpPr>
          <p:grpSpPr>
            <a:xfrm>
              <a:off x="304207" y="176607"/>
              <a:ext cx="3655212" cy="3783716"/>
              <a:chOff x="0" y="-28575"/>
              <a:chExt cx="812800" cy="841375"/>
            </a:xfrm>
          </p:grpSpPr>
          <p:sp>
            <p:nvSpPr>
              <p:cNvPr id="219" name="Google Shape;219;p3"/>
              <p:cNvSpPr/>
              <p:nvPr/>
            </p:nvSpPr>
            <p:spPr>
              <a:xfrm>
                <a:off x="0" y="0"/>
                <a:ext cx="611009" cy="612825"/>
              </a:xfrm>
              <a:custGeom>
                <a:avLst/>
                <a:gdLst/>
                <a:ahLst/>
                <a:cxnLst/>
                <a:rect l="l" t="t" r="r" b="b"/>
                <a:pathLst>
                  <a:path w="611009" h="612825" extrusionOk="0">
                    <a:moveTo>
                      <a:pt x="230020" y="0"/>
                    </a:moveTo>
                    <a:lnTo>
                      <a:pt x="380989" y="0"/>
                    </a:lnTo>
                    <a:cubicBezTo>
                      <a:pt x="441994" y="0"/>
                      <a:pt x="500500" y="24234"/>
                      <a:pt x="543638" y="67371"/>
                    </a:cubicBezTo>
                    <a:cubicBezTo>
                      <a:pt x="586775" y="110509"/>
                      <a:pt x="611009" y="169015"/>
                      <a:pt x="611009" y="230020"/>
                    </a:cubicBezTo>
                    <a:lnTo>
                      <a:pt x="611009" y="382805"/>
                    </a:lnTo>
                    <a:cubicBezTo>
                      <a:pt x="611009" y="443810"/>
                      <a:pt x="586775" y="502316"/>
                      <a:pt x="543638" y="545454"/>
                    </a:cubicBezTo>
                    <a:cubicBezTo>
                      <a:pt x="500500" y="588591"/>
                      <a:pt x="441994" y="612825"/>
                      <a:pt x="380989" y="612825"/>
                    </a:cubicBezTo>
                    <a:lnTo>
                      <a:pt x="230020" y="612825"/>
                    </a:lnTo>
                    <a:cubicBezTo>
                      <a:pt x="169015" y="612825"/>
                      <a:pt x="110509" y="588591"/>
                      <a:pt x="67371" y="545454"/>
                    </a:cubicBezTo>
                    <a:cubicBezTo>
                      <a:pt x="24234" y="502316"/>
                      <a:pt x="0" y="443810"/>
                      <a:pt x="0" y="382805"/>
                    </a:cubicBezTo>
                    <a:lnTo>
                      <a:pt x="0" y="230020"/>
                    </a:lnTo>
                    <a:cubicBezTo>
                      <a:pt x="0" y="169015"/>
                      <a:pt x="24234" y="110509"/>
                      <a:pt x="67371" y="67371"/>
                    </a:cubicBezTo>
                    <a:cubicBezTo>
                      <a:pt x="110509" y="24234"/>
                      <a:pt x="169015" y="0"/>
                      <a:pt x="230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3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22813" tIns="22813" rIns="22813" bIns="22813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21" name="Google Shape;221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14145" y="983065"/>
              <a:ext cx="1578668" cy="1527003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0" name="Google Shape;222;p3"/>
            <p:cNvGrpSpPr/>
            <p:nvPr/>
          </p:nvGrpSpPr>
          <p:grpSpPr>
            <a:xfrm>
              <a:off x="1142692" y="1520606"/>
              <a:ext cx="224953" cy="225961"/>
              <a:chOff x="1813" y="0"/>
              <a:chExt cx="809173" cy="812800"/>
            </a:xfrm>
          </p:grpSpPr>
          <p:sp>
            <p:nvSpPr>
              <p:cNvPr id="223" name="Google Shape;223;p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6675" tIns="36675" rIns="36675" bIns="36675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" name="Google Shape;225;p3"/>
            <p:cNvGrpSpPr/>
            <p:nvPr/>
          </p:nvGrpSpPr>
          <p:grpSpPr>
            <a:xfrm>
              <a:off x="1591003" y="1520606"/>
              <a:ext cx="224953" cy="225961"/>
              <a:chOff x="1813" y="0"/>
              <a:chExt cx="809173" cy="812800"/>
            </a:xfrm>
          </p:grpSpPr>
          <p:sp>
            <p:nvSpPr>
              <p:cNvPr id="226" name="Google Shape;226;p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6675" tIns="36675" rIns="36675" bIns="36675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" name="Google Shape;228;p3"/>
            <p:cNvGrpSpPr/>
            <p:nvPr/>
          </p:nvGrpSpPr>
          <p:grpSpPr>
            <a:xfrm>
              <a:off x="2039314" y="1520606"/>
              <a:ext cx="224953" cy="225961"/>
              <a:chOff x="1813" y="0"/>
              <a:chExt cx="809173" cy="812800"/>
            </a:xfrm>
          </p:grpSpPr>
          <p:sp>
            <p:nvSpPr>
              <p:cNvPr id="229" name="Google Shape;229;p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3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6675" tIns="36675" rIns="36675" bIns="36675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" name="Google Shape;211;p3"/>
          <p:cNvSpPr txBox="1"/>
          <p:nvPr/>
        </p:nvSpPr>
        <p:spPr>
          <a:xfrm>
            <a:off x="1991877" y="2467978"/>
            <a:ext cx="5047702" cy="7244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1"/>
              </a:lnSpc>
              <a:buClr>
                <a:srgbClr val="000000"/>
              </a:buClr>
              <a:buFont typeface="Arial"/>
              <a:buNone/>
            </a:pPr>
            <a:r>
              <a:rPr lang="ru-RU" sz="4400" b="1" kern="0" dirty="0">
                <a:solidFill>
                  <a:srgbClr val="FF0000"/>
                </a:solidFill>
                <a:latin typeface="Josefin Sans"/>
                <a:ea typeface="Josefin Sans"/>
                <a:cs typeface="Josefin Sans"/>
                <a:sym typeface="Josefin Sans"/>
              </a:rPr>
              <a:t>«ИГРА</a:t>
            </a:r>
            <a:r>
              <a:rPr lang="ru-RU" sz="44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ТАМ</a:t>
            </a:r>
            <a:r>
              <a:rPr lang="ru-RU" sz="4400" b="1" kern="0" dirty="0">
                <a:solidFill>
                  <a:srgbClr val="FF0000"/>
                </a:solidFill>
                <a:latin typeface="Josefin Sans"/>
                <a:ea typeface="Josefin Sans"/>
                <a:cs typeface="Josefin Sans"/>
                <a:sym typeface="Josefin Sans"/>
              </a:rPr>
              <a:t>»</a:t>
            </a:r>
            <a:endParaRPr sz="4400" kern="0" dirty="0">
              <a:solidFill>
                <a:srgbClr val="FF0000"/>
              </a:solidFill>
              <a:cs typeface="Arial"/>
              <a:sym typeface="Arial"/>
            </a:endParaRPr>
          </a:p>
        </p:txBody>
      </p:sp>
      <p:pic>
        <p:nvPicPr>
          <p:cNvPr id="42" name="Google Shape;1420;p26"/>
          <p:cNvPicPr preferRelativeResize="0"/>
          <p:nvPr/>
        </p:nvPicPr>
        <p:blipFill rotWithShape="1">
          <a:blip r:embed="rId5">
            <a:alphaModFix/>
          </a:blip>
          <a:srcRect l="-17121" t="-6855" r="-18677" b="-5645"/>
          <a:stretch/>
        </p:blipFill>
        <p:spPr>
          <a:xfrm>
            <a:off x="2874819" y="3295650"/>
            <a:ext cx="3449782" cy="2424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Рисунок 40" descr="20200214_dpo.jpg"/>
          <p:cNvPicPr>
            <a:picLocks noChangeAspect="1"/>
          </p:cNvPicPr>
          <p:nvPr/>
        </p:nvPicPr>
        <p:blipFill>
          <a:blip r:embed="rId6"/>
          <a:srcRect l="15502" t="38880" r="60588" b="30036"/>
          <a:stretch>
            <a:fillRect/>
          </a:stretch>
        </p:blipFill>
        <p:spPr>
          <a:xfrm>
            <a:off x="3555290" y="4438651"/>
            <a:ext cx="663420" cy="57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 descr="2024-10-01_11-42-33.png"/>
          <p:cNvPicPr>
            <a:picLocks noChangeAspect="1"/>
          </p:cNvPicPr>
          <p:nvPr/>
        </p:nvPicPr>
        <p:blipFill>
          <a:blip r:embed="rId7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27801" t="36285" r="29030" b="34314"/>
          <a:stretch>
            <a:fillRect/>
          </a:stretch>
        </p:blipFill>
        <p:spPr>
          <a:xfrm>
            <a:off x="4930773" y="4404014"/>
            <a:ext cx="684753" cy="627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610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7" y="909619"/>
            <a:ext cx="8760712" cy="4813209"/>
          </a:xfrm>
          <a:prstGeom prst="rect">
            <a:avLst/>
          </a:prstGeom>
        </p:spPr>
      </p:pic>
      <p:sp>
        <p:nvSpPr>
          <p:cNvPr id="3" name="Google Shape;472;p9"/>
          <p:cNvSpPr txBox="1"/>
          <p:nvPr/>
        </p:nvSpPr>
        <p:spPr>
          <a:xfrm>
            <a:off x="1810979" y="1091239"/>
            <a:ext cx="4793877" cy="51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3150" b="1" kern="0" dirty="0">
                <a:solidFill>
                  <a:srgbClr val="C00000"/>
                </a:solidFill>
                <a:latin typeface="Josefin Sans"/>
                <a:ea typeface="Josefin Sans"/>
                <a:cs typeface="Josefin Sans"/>
                <a:sym typeface="Josefin Sans"/>
              </a:rPr>
              <a:t> ПОДГОТОВКА К ИГРЕ</a:t>
            </a:r>
            <a:endParaRPr sz="700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22" y="2194453"/>
            <a:ext cx="3837780" cy="823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6005" y="3224036"/>
            <a:ext cx="3814430" cy="8230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2847" y="4222759"/>
            <a:ext cx="2901948" cy="823032"/>
          </a:xfrm>
          <a:prstGeom prst="rect">
            <a:avLst/>
          </a:prstGeom>
        </p:spPr>
      </p:pic>
      <p:sp>
        <p:nvSpPr>
          <p:cNvPr id="11" name="Google Shape;472;p9"/>
          <p:cNvSpPr txBox="1"/>
          <p:nvPr/>
        </p:nvSpPr>
        <p:spPr>
          <a:xfrm>
            <a:off x="398739" y="2359798"/>
            <a:ext cx="3876363" cy="642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1. Расстелите  игровое поле на полу </a:t>
            </a:r>
          </a:p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и расположитесь вокруг него.</a:t>
            </a:r>
          </a:p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endParaRPr sz="700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12" name="Google Shape;472;p9"/>
          <p:cNvSpPr txBox="1"/>
          <p:nvPr/>
        </p:nvSpPr>
        <p:spPr>
          <a:xfrm>
            <a:off x="2727653" y="3251087"/>
            <a:ext cx="3609180" cy="9056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2. Тщательно перемешайте карточки, сложите их рубашкой вверх.</a:t>
            </a:r>
          </a:p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endParaRPr sz="700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13" name="Google Shape;472;p9"/>
          <p:cNvSpPr txBox="1"/>
          <p:nvPr/>
        </p:nvSpPr>
        <p:spPr>
          <a:xfrm>
            <a:off x="4969230" y="4497948"/>
            <a:ext cx="3609180" cy="378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002060"/>
                </a:solidFill>
                <a:latin typeface="Josefin Sans"/>
                <a:ea typeface="Josefin Sans"/>
                <a:cs typeface="Josefin Sans"/>
                <a:sym typeface="Josefin Sans"/>
              </a:rPr>
              <a:t>3. Выберите ведущего.</a:t>
            </a:r>
          </a:p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endParaRPr sz="700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b="9051"/>
          <a:stretch/>
        </p:blipFill>
        <p:spPr>
          <a:xfrm>
            <a:off x="465581" y="3254103"/>
            <a:ext cx="1949023" cy="2201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r="5375"/>
          <a:stretch/>
        </p:blipFill>
        <p:spPr>
          <a:xfrm>
            <a:off x="6652865" y="1911568"/>
            <a:ext cx="1872090" cy="205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55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05-58.png"/>
          <p:cNvPicPr>
            <a:picLocks noChangeAspect="1"/>
          </p:cNvPicPr>
          <p:nvPr/>
        </p:nvPicPr>
        <p:blipFill>
          <a:blip r:embed="rId2"/>
          <a:srcRect l="1562"/>
          <a:stretch>
            <a:fillRect/>
          </a:stretch>
        </p:blipFill>
        <p:spPr>
          <a:xfrm>
            <a:off x="0" y="428604"/>
            <a:ext cx="9144000" cy="5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0808"/>
            <a:ext cx="1279029" cy="1279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06-28.png"/>
          <p:cNvPicPr>
            <a:picLocks noChangeAspect="1"/>
          </p:cNvPicPr>
          <p:nvPr/>
        </p:nvPicPr>
        <p:blipFill>
          <a:blip r:embed="rId2"/>
          <a:srcRect l="1562" t="2245" r="1562" b="2245"/>
          <a:stretch>
            <a:fillRect/>
          </a:stretch>
        </p:blipFill>
        <p:spPr>
          <a:xfrm>
            <a:off x="0" y="357166"/>
            <a:ext cx="9286908" cy="58579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1;p3"/>
          <p:cNvSpPr txBox="1"/>
          <p:nvPr/>
        </p:nvSpPr>
        <p:spPr>
          <a:xfrm>
            <a:off x="1619672" y="476672"/>
            <a:ext cx="5949363" cy="118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1"/>
              </a:lnSpc>
              <a:buClr>
                <a:srgbClr val="000000"/>
              </a:buClr>
              <a:buFont typeface="Arial"/>
              <a:buNone/>
            </a:pPr>
            <a:r>
              <a:rPr lang="ru-RU" sz="3600" b="1" kern="0" dirty="0" smtClean="0">
                <a:solidFill>
                  <a:srgbClr val="002060"/>
                </a:solidFill>
                <a:latin typeface="Times New Roman" pitchFamily="18" charset="0"/>
                <a:ea typeface="Josefin Sans"/>
                <a:cs typeface="Times New Roman" pitchFamily="18" charset="0"/>
                <a:sym typeface="Josefin Sans"/>
              </a:rPr>
              <a:t>ВАРИАНТ ИГРЫ </a:t>
            </a:r>
            <a:endParaRPr lang="ru-RU" sz="3600" b="1" kern="0" dirty="0" smtClean="0">
              <a:solidFill>
                <a:srgbClr val="002060"/>
              </a:solidFill>
              <a:latin typeface="Times New Roman" pitchFamily="18" charset="0"/>
              <a:ea typeface="Josefin Sans"/>
              <a:cs typeface="Times New Roman" pitchFamily="18" charset="0"/>
              <a:sym typeface="Josefin Sans"/>
            </a:endParaRPr>
          </a:p>
          <a:p>
            <a:pPr algn="ctr">
              <a:lnSpc>
                <a:spcPct val="107001"/>
              </a:lnSpc>
              <a:buClr>
                <a:srgbClr val="000000"/>
              </a:buClr>
              <a:buFont typeface="Arial"/>
              <a:buNone/>
            </a:pPr>
            <a:r>
              <a:rPr lang="ru-RU" sz="3600" b="1" kern="0" dirty="0" smtClean="0">
                <a:solidFill>
                  <a:srgbClr val="C00000"/>
                </a:solidFill>
                <a:latin typeface="Times New Roman" pitchFamily="18" charset="0"/>
                <a:ea typeface="Josefin Sans"/>
                <a:cs typeface="Times New Roman" pitchFamily="18" charset="0"/>
                <a:sym typeface="Josefin Sans"/>
              </a:rPr>
              <a:t>«НАЙДИ ЭМОЦИЮ»</a:t>
            </a:r>
            <a:endParaRPr sz="3600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Google Shape;212;p3"/>
          <p:cNvSpPr/>
          <p:nvPr/>
        </p:nvSpPr>
        <p:spPr>
          <a:xfrm>
            <a:off x="712747" y="1844824"/>
            <a:ext cx="7763212" cy="4638621"/>
          </a:xfrm>
          <a:custGeom>
            <a:avLst/>
            <a:gdLst/>
            <a:ahLst/>
            <a:cxnLst/>
            <a:rect l="l" t="t" r="r" b="b"/>
            <a:pathLst>
              <a:path w="1622380" h="1275189" extrusionOk="0">
                <a:moveTo>
                  <a:pt x="0" y="0"/>
                </a:moveTo>
                <a:lnTo>
                  <a:pt x="1622380" y="0"/>
                </a:lnTo>
                <a:lnTo>
                  <a:pt x="1622380" y="1275189"/>
                </a:lnTo>
                <a:lnTo>
                  <a:pt x="0" y="1275189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AC74F8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9" name="Рисунок 8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2278" y="2244914"/>
            <a:ext cx="1236737" cy="1728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5" y="2251632"/>
            <a:ext cx="1277230" cy="1728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5" y="4375127"/>
            <a:ext cx="1277230" cy="16078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9" t="4538"/>
          <a:stretch/>
        </p:blipFill>
        <p:spPr>
          <a:xfrm>
            <a:off x="7020914" y="4373196"/>
            <a:ext cx="1236737" cy="15981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/>
          <a:srcRect l="48425" t="38794" r="27163" b="17785"/>
          <a:stretch/>
        </p:blipFill>
        <p:spPr>
          <a:xfrm>
            <a:off x="829618" y="2339530"/>
            <a:ext cx="1728192" cy="17281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/>
          <a:srcRect l="21651" t="23387" r="53150" b="30391"/>
          <a:stretch/>
        </p:blipFill>
        <p:spPr>
          <a:xfrm>
            <a:off x="800439" y="4159007"/>
            <a:ext cx="1757371" cy="181229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1"/>
          <a:srcRect l="21651" t="41596" r="53150" b="13582"/>
          <a:stretch/>
        </p:blipFill>
        <p:spPr>
          <a:xfrm>
            <a:off x="2645502" y="4159007"/>
            <a:ext cx="1855931" cy="18559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2"/>
          <a:srcRect l="21651" t="23387" r="52362" b="31792"/>
          <a:stretch/>
        </p:blipFill>
        <p:spPr>
          <a:xfrm>
            <a:off x="2643316" y="2244914"/>
            <a:ext cx="1879770" cy="182280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357617" y="3866619"/>
            <a:ext cx="11288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u="sng" kern="0" dirty="0" smtClean="0">
                <a:solidFill>
                  <a:srgbClr val="C00000"/>
                </a:solidFill>
                <a:latin typeface="Times New Roman" pitchFamily="18" charset="0"/>
                <a:ea typeface="Josefin Sans"/>
                <a:cs typeface="Times New Roman" pitchFamily="18" charset="0"/>
                <a:sym typeface="Josefin Sans"/>
              </a:rPr>
              <a:t>ИЛИ</a:t>
            </a:r>
            <a:endParaRPr lang="ru-RU" sz="3200" u="sng" dirty="0"/>
          </a:p>
        </p:txBody>
      </p:sp>
      <p:sp>
        <p:nvSpPr>
          <p:cNvPr id="20" name="Выгнутая вправо стрелка 19"/>
          <p:cNvSpPr/>
          <p:nvPr/>
        </p:nvSpPr>
        <p:spPr>
          <a:xfrm>
            <a:off x="5394106" y="4158627"/>
            <a:ext cx="502912" cy="749185"/>
          </a:xfrm>
          <a:prstGeom prst="curvedLeft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верх стрелка 21"/>
          <p:cNvSpPr/>
          <p:nvPr/>
        </p:nvSpPr>
        <p:spPr>
          <a:xfrm rot="16200000">
            <a:off x="3834266" y="3541785"/>
            <a:ext cx="729627" cy="504056"/>
          </a:xfrm>
          <a:prstGeom prst="curvedDownArrow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8581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06-50.png"/>
          <p:cNvPicPr>
            <a:picLocks noChangeAspect="1"/>
          </p:cNvPicPr>
          <p:nvPr/>
        </p:nvPicPr>
        <p:blipFill>
          <a:blip r:embed="rId2"/>
          <a:srcRect l="1562" t="1955" r="1562"/>
          <a:stretch>
            <a:fillRect/>
          </a:stretch>
        </p:blipFill>
        <p:spPr>
          <a:xfrm>
            <a:off x="0" y="428604"/>
            <a:ext cx="9241328" cy="5786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1;p3"/>
          <p:cNvSpPr txBox="1"/>
          <p:nvPr/>
        </p:nvSpPr>
        <p:spPr>
          <a:xfrm>
            <a:off x="1619672" y="476672"/>
            <a:ext cx="5949363" cy="1185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1"/>
              </a:lnSpc>
              <a:buClr>
                <a:srgbClr val="000000"/>
              </a:buClr>
              <a:buFont typeface="Arial"/>
              <a:buNone/>
            </a:pPr>
            <a:r>
              <a:rPr lang="ru-RU" sz="3600" b="1" kern="0" dirty="0" smtClean="0">
                <a:solidFill>
                  <a:srgbClr val="002060"/>
                </a:solidFill>
                <a:latin typeface="Times New Roman" pitchFamily="18" charset="0"/>
                <a:ea typeface="Josefin Sans"/>
                <a:cs typeface="Times New Roman" pitchFamily="18" charset="0"/>
                <a:sym typeface="Josefin Sans"/>
              </a:rPr>
              <a:t>ВАРИАНТ ИГРЫ </a:t>
            </a:r>
            <a:r>
              <a:rPr lang="ru-RU" sz="3600" b="1" kern="0" dirty="0" smtClean="0">
                <a:solidFill>
                  <a:srgbClr val="C00000"/>
                </a:solidFill>
                <a:latin typeface="Times New Roman" pitchFamily="18" charset="0"/>
                <a:ea typeface="Josefin Sans"/>
                <a:cs typeface="Times New Roman" pitchFamily="18" charset="0"/>
                <a:sym typeface="Josefin Sans"/>
              </a:rPr>
              <a:t>«ЭМОЦИИ В СКАЗКАХ»</a:t>
            </a:r>
            <a:endParaRPr sz="3600" kern="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" name="Google Shape;212;p3"/>
          <p:cNvSpPr/>
          <p:nvPr/>
        </p:nvSpPr>
        <p:spPr>
          <a:xfrm>
            <a:off x="813933" y="1988840"/>
            <a:ext cx="7560839" cy="4312034"/>
          </a:xfrm>
          <a:custGeom>
            <a:avLst/>
            <a:gdLst/>
            <a:ahLst/>
            <a:cxnLst/>
            <a:rect l="l" t="t" r="r" b="b"/>
            <a:pathLst>
              <a:path w="1622380" h="1275189" extrusionOk="0">
                <a:moveTo>
                  <a:pt x="0" y="0"/>
                </a:moveTo>
                <a:lnTo>
                  <a:pt x="1622380" y="0"/>
                </a:lnTo>
                <a:lnTo>
                  <a:pt x="1622380" y="1275189"/>
                </a:lnTo>
                <a:lnTo>
                  <a:pt x="0" y="1275189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AC74F8"/>
            </a:solidFill>
            <a:prstDash val="solid"/>
            <a:round/>
            <a:headEnd type="none" w="sm" len="sm"/>
            <a:tailEnd type="none" w="sm" len="sm"/>
          </a:ln>
        </p:spPr>
      </p:sp>
      <p:pic>
        <p:nvPicPr>
          <p:cNvPr id="5" name="Рисунок 4" descr="C:\Users\Дмитрий\Desktop\Иллюстрации по сказкам\kto-skazal-miau20-1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5" r="14737"/>
          <a:stretch/>
        </p:blipFill>
        <p:spPr bwMode="auto">
          <a:xfrm>
            <a:off x="5436096" y="2132856"/>
            <a:ext cx="2808312" cy="2304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C:\Users\Дмитрий\Desktop\Иллюстрации по сказкам\06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8" t="6789" r="8988" b="25787"/>
          <a:stretch/>
        </p:blipFill>
        <p:spPr bwMode="auto">
          <a:xfrm>
            <a:off x="985252" y="2204858"/>
            <a:ext cx="3175479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Дмитрий\Desktop\Иллюстрации по сказкам\3ee8d7f4ce85c556e7ab9c2fcdd46ff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501008"/>
            <a:ext cx="2232248" cy="26198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386247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23-4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28604"/>
            <a:ext cx="9144000" cy="5616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22-46.png"/>
          <p:cNvPicPr>
            <a:picLocks noChangeAspect="1"/>
          </p:cNvPicPr>
          <p:nvPr/>
        </p:nvPicPr>
        <p:blipFill rotWithShape="1">
          <a:blip r:embed="rId2"/>
          <a:srcRect t="13836"/>
          <a:stretch/>
        </p:blipFill>
        <p:spPr>
          <a:xfrm>
            <a:off x="0" y="620688"/>
            <a:ext cx="9144000" cy="5184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24-13.png"/>
          <p:cNvPicPr>
            <a:picLocks noChangeAspect="1"/>
          </p:cNvPicPr>
          <p:nvPr/>
        </p:nvPicPr>
        <p:blipFill>
          <a:blip r:embed="rId2"/>
          <a:srcRect l="2343" t="3418" r="2343" b="3418"/>
          <a:stretch>
            <a:fillRect/>
          </a:stretch>
        </p:blipFill>
        <p:spPr>
          <a:xfrm>
            <a:off x="0" y="571480"/>
            <a:ext cx="9111592" cy="55721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24-52.png"/>
          <p:cNvPicPr>
            <a:picLocks noChangeAspect="1"/>
          </p:cNvPicPr>
          <p:nvPr/>
        </p:nvPicPr>
        <p:blipFill>
          <a:blip r:embed="rId2"/>
          <a:srcRect t="3150" r="1562"/>
          <a:stretch>
            <a:fillRect/>
          </a:stretch>
        </p:blipFill>
        <p:spPr>
          <a:xfrm>
            <a:off x="0" y="357166"/>
            <a:ext cx="9104248" cy="607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01-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480"/>
            <a:ext cx="9572660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61;p14"/>
          <p:cNvGrpSpPr/>
          <p:nvPr/>
        </p:nvGrpSpPr>
        <p:grpSpPr>
          <a:xfrm>
            <a:off x="-109159" y="-599228"/>
            <a:ext cx="9371842" cy="9369372"/>
            <a:chOff x="0" y="0"/>
            <a:chExt cx="24991578" cy="24984992"/>
          </a:xfrm>
          <a:solidFill>
            <a:schemeClr val="accent6">
              <a:lumMod val="20000"/>
              <a:lumOff val="80000"/>
            </a:schemeClr>
          </a:solidFill>
        </p:grpSpPr>
        <p:pic>
          <p:nvPicPr>
            <p:cNvPr id="662" name="Google Shape;662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530596" cy="12530596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663" name="Google Shape;663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460982" y="0"/>
              <a:ext cx="12530596" cy="12530596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664" name="Google Shape;664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2454396"/>
              <a:ext cx="12530596" cy="12530596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665" name="Google Shape;665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460982" y="12454396"/>
              <a:ext cx="12530596" cy="12530596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3" name="Google Shape;666;p14"/>
          <p:cNvGrpSpPr/>
          <p:nvPr/>
        </p:nvGrpSpPr>
        <p:grpSpPr>
          <a:xfrm>
            <a:off x="625288" y="857250"/>
            <a:ext cx="7658100" cy="5143500"/>
            <a:chOff x="9689791" y="5062661"/>
            <a:chExt cx="7569524" cy="4582638"/>
          </a:xfrm>
        </p:grpSpPr>
        <p:grpSp>
          <p:nvGrpSpPr>
            <p:cNvPr id="4" name="Google Shape;667;p14"/>
            <p:cNvGrpSpPr/>
            <p:nvPr/>
          </p:nvGrpSpPr>
          <p:grpSpPr>
            <a:xfrm>
              <a:off x="9689791" y="5062661"/>
              <a:ext cx="7569524" cy="4582638"/>
              <a:chOff x="0" y="-194044"/>
              <a:chExt cx="10092698" cy="6110184"/>
            </a:xfrm>
          </p:grpSpPr>
          <p:grpSp>
            <p:nvGrpSpPr>
              <p:cNvPr id="5" name="Google Shape;668;p14"/>
              <p:cNvGrpSpPr/>
              <p:nvPr/>
            </p:nvGrpSpPr>
            <p:grpSpPr>
              <a:xfrm>
                <a:off x="0" y="-194044"/>
                <a:ext cx="10092698" cy="6110184"/>
                <a:chOff x="0" y="-28575"/>
                <a:chExt cx="1486253" cy="899787"/>
              </a:xfrm>
            </p:grpSpPr>
            <p:sp>
              <p:nvSpPr>
                <p:cNvPr id="669" name="Google Shape;669;p14"/>
                <p:cNvSpPr/>
                <p:nvPr/>
              </p:nvSpPr>
              <p:spPr>
                <a:xfrm>
                  <a:off x="0" y="0"/>
                  <a:ext cx="1486253" cy="8712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253" h="871212" extrusionOk="0">
                      <a:moveTo>
                        <a:pt x="15342" y="0"/>
                      </a:moveTo>
                      <a:lnTo>
                        <a:pt x="1470911" y="0"/>
                      </a:lnTo>
                      <a:cubicBezTo>
                        <a:pt x="1474980" y="0"/>
                        <a:pt x="1478882" y="1616"/>
                        <a:pt x="1481759" y="4493"/>
                      </a:cubicBezTo>
                      <a:cubicBezTo>
                        <a:pt x="1484636" y="7371"/>
                        <a:pt x="1486253" y="11273"/>
                        <a:pt x="1486253" y="15342"/>
                      </a:cubicBezTo>
                      <a:lnTo>
                        <a:pt x="1486253" y="855870"/>
                      </a:lnTo>
                      <a:cubicBezTo>
                        <a:pt x="1486253" y="859939"/>
                        <a:pt x="1484636" y="863841"/>
                        <a:pt x="1481759" y="866718"/>
                      </a:cubicBezTo>
                      <a:cubicBezTo>
                        <a:pt x="1478882" y="869595"/>
                        <a:pt x="1474980" y="871212"/>
                        <a:pt x="1470911" y="871212"/>
                      </a:cubicBezTo>
                      <a:lnTo>
                        <a:pt x="15342" y="871212"/>
                      </a:lnTo>
                      <a:cubicBezTo>
                        <a:pt x="11273" y="871212"/>
                        <a:pt x="7371" y="869595"/>
                        <a:pt x="4493" y="866718"/>
                      </a:cubicBezTo>
                      <a:cubicBezTo>
                        <a:pt x="1616" y="863841"/>
                        <a:pt x="0" y="859939"/>
                        <a:pt x="0" y="855870"/>
                      </a:cubicBezTo>
                      <a:lnTo>
                        <a:pt x="0" y="15342"/>
                      </a:lnTo>
                      <a:cubicBezTo>
                        <a:pt x="0" y="11273"/>
                        <a:pt x="1616" y="7371"/>
                        <a:pt x="4493" y="4493"/>
                      </a:cubicBezTo>
                      <a:cubicBezTo>
                        <a:pt x="7371" y="1616"/>
                        <a:pt x="11273" y="0"/>
                        <a:pt x="15342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6200" cap="flat" cmpd="sng">
                  <a:solidFill>
                    <a:srgbClr val="AC74F8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45713" tIns="45713" rIns="45713" bIns="45713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7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70" name="Google Shape;670;p14"/>
                <p:cNvSpPr txBox="1"/>
                <p:nvPr/>
              </p:nvSpPr>
              <p:spPr>
                <a:xfrm>
                  <a:off x="0" y="-28575"/>
                  <a:ext cx="812700" cy="841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36675" tIns="36675" rIns="36675" bIns="36675" anchor="ctr" anchorCtr="0">
                  <a:noAutofit/>
                </a:bodyPr>
                <a:lstStyle/>
                <a:p>
                  <a:pPr algn="ctr">
                    <a:lnSpc>
                      <a:spcPct val="180500"/>
                    </a:lnSpc>
                    <a:buClr>
                      <a:srgbClr val="000000"/>
                    </a:buClr>
                    <a:buFont typeface="Arial"/>
                    <a:buNone/>
                  </a:pPr>
                  <a:endParaRPr sz="900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671" name="Google Shape;671;p14"/>
              <p:cNvCxnSpPr/>
              <p:nvPr/>
            </p:nvCxnSpPr>
            <p:spPr>
              <a:xfrm>
                <a:off x="0" y="635000"/>
                <a:ext cx="10092600" cy="0"/>
              </a:xfrm>
              <a:prstGeom prst="straightConnector1">
                <a:avLst/>
              </a:prstGeom>
              <a:noFill/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</p:grpSp>
        <p:grpSp>
          <p:nvGrpSpPr>
            <p:cNvPr id="6" name="Google Shape;672;p14"/>
            <p:cNvGrpSpPr/>
            <p:nvPr/>
          </p:nvGrpSpPr>
          <p:grpSpPr>
            <a:xfrm>
              <a:off x="15928910" y="5352441"/>
              <a:ext cx="968146" cy="213648"/>
              <a:chOff x="7679750" y="769122"/>
              <a:chExt cx="1015148" cy="224020"/>
            </a:xfrm>
          </p:grpSpPr>
          <p:sp>
            <p:nvSpPr>
              <p:cNvPr id="673" name="Google Shape;673;p14"/>
              <p:cNvSpPr/>
              <p:nvPr/>
            </p:nvSpPr>
            <p:spPr>
              <a:xfrm>
                <a:off x="7679750" y="769622"/>
                <a:ext cx="222523" cy="22352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14"/>
              <p:cNvSpPr/>
              <p:nvPr/>
            </p:nvSpPr>
            <p:spPr>
              <a:xfrm>
                <a:off x="8075550" y="769122"/>
                <a:ext cx="222523" cy="22352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14"/>
              <p:cNvSpPr/>
              <p:nvPr/>
            </p:nvSpPr>
            <p:spPr>
              <a:xfrm>
                <a:off x="8472375" y="769122"/>
                <a:ext cx="222523" cy="22352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" name="Google Shape;693;p14"/>
          <p:cNvGrpSpPr/>
          <p:nvPr/>
        </p:nvGrpSpPr>
        <p:grpSpPr>
          <a:xfrm>
            <a:off x="4762889" y="2016627"/>
            <a:ext cx="2021153" cy="811190"/>
            <a:chOff x="-537881" y="-264459"/>
            <a:chExt cx="5389740" cy="2163173"/>
          </a:xfrm>
        </p:grpSpPr>
        <p:sp>
          <p:nvSpPr>
            <p:cNvPr id="694" name="Google Shape;694;p14"/>
            <p:cNvSpPr txBox="1"/>
            <p:nvPr/>
          </p:nvSpPr>
          <p:spPr>
            <a:xfrm>
              <a:off x="-1" y="1611455"/>
              <a:ext cx="4435500" cy="2872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1" algn="ctr">
                <a:buClr>
                  <a:srgbClr val="000000"/>
                </a:buClr>
              </a:pPr>
              <a:endParaRPr sz="700" b="1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14"/>
            <p:cNvSpPr txBox="1"/>
            <p:nvPr/>
          </p:nvSpPr>
          <p:spPr>
            <a:xfrm>
              <a:off x="-537881" y="-264459"/>
              <a:ext cx="5389740" cy="3101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08000"/>
                </a:lnSpc>
                <a:buClr>
                  <a:srgbClr val="000000"/>
                </a:buClr>
                <a:buFont typeface="Arial"/>
                <a:buNone/>
              </a:pPr>
              <a:endParaRPr sz="7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" name="Google Shape;694;p14"/>
          <p:cNvSpPr txBox="1"/>
          <p:nvPr/>
        </p:nvSpPr>
        <p:spPr>
          <a:xfrm>
            <a:off x="5524889" y="3246771"/>
            <a:ext cx="290641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1" algn="ctr">
              <a:buClr>
                <a:srgbClr val="000000"/>
              </a:buClr>
            </a:pPr>
            <a:endParaRPr b="1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5" name="Рисунок 44" descr="9673a865-e09a-4f0d-9b3f-b0e4f5f2af06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2FFFF"/>
              </a:clrFrom>
              <a:clrTo>
                <a:srgbClr val="F2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2988" y="1543050"/>
            <a:ext cx="6222005" cy="445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56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25-39.png"/>
          <p:cNvPicPr>
            <a:picLocks noChangeAspect="1"/>
          </p:cNvPicPr>
          <p:nvPr/>
        </p:nvPicPr>
        <p:blipFill>
          <a:blip r:embed="rId2"/>
          <a:srcRect l="1562" r="2343" b="3032"/>
          <a:stretch>
            <a:fillRect/>
          </a:stretch>
        </p:blipFill>
        <p:spPr>
          <a:xfrm>
            <a:off x="0" y="276475"/>
            <a:ext cx="9144000" cy="6081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25-55.png"/>
          <p:cNvPicPr>
            <a:picLocks noChangeAspect="1"/>
          </p:cNvPicPr>
          <p:nvPr/>
        </p:nvPicPr>
        <p:blipFill>
          <a:blip r:embed="rId2"/>
          <a:srcRect l="2343" t="3197" r="2343"/>
          <a:stretch>
            <a:fillRect/>
          </a:stretch>
        </p:blipFill>
        <p:spPr>
          <a:xfrm>
            <a:off x="1" y="208234"/>
            <a:ext cx="9097136" cy="60068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01-31.png"/>
          <p:cNvPicPr>
            <a:picLocks noChangeAspect="1"/>
          </p:cNvPicPr>
          <p:nvPr/>
        </p:nvPicPr>
        <p:blipFill>
          <a:blip r:embed="rId2"/>
          <a:srcRect l="1563" t="2838" r="1562"/>
          <a:stretch>
            <a:fillRect/>
          </a:stretch>
        </p:blipFill>
        <p:spPr>
          <a:xfrm>
            <a:off x="0" y="665468"/>
            <a:ext cx="9144000" cy="50495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01-58.png"/>
          <p:cNvPicPr>
            <a:picLocks noChangeAspect="1"/>
          </p:cNvPicPr>
          <p:nvPr/>
        </p:nvPicPr>
        <p:blipFill>
          <a:blip r:embed="rId2"/>
          <a:srcRect l="3125" t="4228" r="2343" b="2841"/>
          <a:stretch>
            <a:fillRect/>
          </a:stretch>
        </p:blipFill>
        <p:spPr>
          <a:xfrm>
            <a:off x="0" y="500042"/>
            <a:ext cx="9160058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5-01-29_09-02-18.png"/>
          <p:cNvPicPr>
            <a:picLocks noChangeAspect="1"/>
          </p:cNvPicPr>
          <p:nvPr/>
        </p:nvPicPr>
        <p:blipFill>
          <a:blip r:embed="rId2"/>
          <a:srcRect l="3125" t="2761" r="2343" b="2761"/>
          <a:stretch>
            <a:fillRect/>
          </a:stretch>
        </p:blipFill>
        <p:spPr>
          <a:xfrm>
            <a:off x="9263" y="404664"/>
            <a:ext cx="9112515" cy="5715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76;p5"/>
          <p:cNvGrpSpPr/>
          <p:nvPr/>
        </p:nvGrpSpPr>
        <p:grpSpPr>
          <a:xfrm>
            <a:off x="-109159" y="-599228"/>
            <a:ext cx="9371842" cy="9369372"/>
            <a:chOff x="0" y="0"/>
            <a:chExt cx="24991578" cy="24984992"/>
          </a:xfrm>
        </p:grpSpPr>
        <p:pic>
          <p:nvPicPr>
            <p:cNvPr id="277" name="Google Shape;277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278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460982" y="0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279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2454396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460982" y="12454396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oogle Shape;281;p5"/>
          <p:cNvGrpSpPr/>
          <p:nvPr/>
        </p:nvGrpSpPr>
        <p:grpSpPr>
          <a:xfrm>
            <a:off x="296010" y="1030814"/>
            <a:ext cx="8587609" cy="4890827"/>
            <a:chOff x="905364" y="1261317"/>
            <a:chExt cx="16534737" cy="8081417"/>
          </a:xfrm>
        </p:grpSpPr>
        <p:sp>
          <p:nvSpPr>
            <p:cNvPr id="282" name="Google Shape;282;p5"/>
            <p:cNvSpPr/>
            <p:nvPr/>
          </p:nvSpPr>
          <p:spPr>
            <a:xfrm>
              <a:off x="905364" y="1261317"/>
              <a:ext cx="16477273" cy="8081417"/>
            </a:xfrm>
            <a:custGeom>
              <a:avLst/>
              <a:gdLst/>
              <a:ahLst/>
              <a:cxnLst/>
              <a:rect l="l" t="t" r="r" b="b"/>
              <a:pathLst>
                <a:path w="2706708" h="1327528" extrusionOk="0">
                  <a:moveTo>
                    <a:pt x="7048" y="0"/>
                  </a:moveTo>
                  <a:lnTo>
                    <a:pt x="2699660" y="0"/>
                  </a:lnTo>
                  <a:cubicBezTo>
                    <a:pt x="2703552" y="0"/>
                    <a:pt x="2706708" y="3155"/>
                    <a:pt x="2706708" y="7048"/>
                  </a:cubicBezTo>
                  <a:lnTo>
                    <a:pt x="2706708" y="1320480"/>
                  </a:lnTo>
                  <a:cubicBezTo>
                    <a:pt x="2706708" y="1324372"/>
                    <a:pt x="2703552" y="1327528"/>
                    <a:pt x="2699660" y="1327528"/>
                  </a:cubicBezTo>
                  <a:lnTo>
                    <a:pt x="7048" y="1327528"/>
                  </a:lnTo>
                  <a:cubicBezTo>
                    <a:pt x="3155" y="1327528"/>
                    <a:pt x="0" y="1324372"/>
                    <a:pt x="0" y="1320480"/>
                  </a:cubicBezTo>
                  <a:lnTo>
                    <a:pt x="0" y="7048"/>
                  </a:lnTo>
                  <a:cubicBezTo>
                    <a:pt x="0" y="3155"/>
                    <a:pt x="3155" y="0"/>
                    <a:pt x="7048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7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283" name="Google Shape;283;p5"/>
            <p:cNvCxnSpPr/>
            <p:nvPr/>
          </p:nvCxnSpPr>
          <p:spPr>
            <a:xfrm>
              <a:off x="931025" y="3235315"/>
              <a:ext cx="16509076" cy="73583"/>
            </a:xfrm>
            <a:prstGeom prst="straightConnector1">
              <a:avLst/>
            </a:prstGeom>
            <a:no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4" name="Google Shape;284;p5"/>
            <p:cNvGrpSpPr/>
            <p:nvPr/>
          </p:nvGrpSpPr>
          <p:grpSpPr>
            <a:xfrm>
              <a:off x="1090420" y="1724494"/>
              <a:ext cx="799232" cy="534667"/>
              <a:chOff x="-478392" y="0"/>
              <a:chExt cx="1214992" cy="812800"/>
            </a:xfrm>
          </p:grpSpPr>
          <p:sp>
            <p:nvSpPr>
              <p:cNvPr id="285" name="Google Shape;285;p5"/>
              <p:cNvSpPr/>
              <p:nvPr/>
            </p:nvSpPr>
            <p:spPr>
              <a:xfrm>
                <a:off x="-478392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27070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6675" tIns="36675" rIns="36675" bIns="36675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" name="Google Shape;287;p5"/>
            <p:cNvGrpSpPr/>
            <p:nvPr/>
          </p:nvGrpSpPr>
          <p:grpSpPr>
            <a:xfrm>
              <a:off x="1821597" y="1724494"/>
              <a:ext cx="832478" cy="534660"/>
              <a:chOff x="-528949" y="0"/>
              <a:chExt cx="1265549" cy="812800"/>
            </a:xfrm>
          </p:grpSpPr>
          <p:sp>
            <p:nvSpPr>
              <p:cNvPr id="288" name="Google Shape;288;p5"/>
              <p:cNvSpPr/>
              <p:nvPr/>
            </p:nvSpPr>
            <p:spPr>
              <a:xfrm>
                <a:off x="-528949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E593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6675" tIns="36675" rIns="36675" bIns="36675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" name="Google Shape;290;p5"/>
            <p:cNvGrpSpPr/>
            <p:nvPr/>
          </p:nvGrpSpPr>
          <p:grpSpPr>
            <a:xfrm>
              <a:off x="2519550" y="1741120"/>
              <a:ext cx="898980" cy="534660"/>
              <a:chOff x="-630046" y="25275"/>
              <a:chExt cx="1366646" cy="812800"/>
            </a:xfrm>
          </p:grpSpPr>
          <p:sp>
            <p:nvSpPr>
              <p:cNvPr id="291" name="Google Shape;291;p5"/>
              <p:cNvSpPr/>
              <p:nvPr/>
            </p:nvSpPr>
            <p:spPr>
              <a:xfrm>
                <a:off x="-630046" y="25275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7EDFBE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5"/>
              <p:cNvSpPr txBox="1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6675" tIns="36675" rIns="36675" bIns="36675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5" name="Google Shape;305;p5"/>
          <p:cNvSpPr txBox="1"/>
          <p:nvPr/>
        </p:nvSpPr>
        <p:spPr>
          <a:xfrm>
            <a:off x="1082488" y="1119455"/>
            <a:ext cx="7529498" cy="17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4400" b="1" kern="0" dirty="0">
                <a:solidFill>
                  <a:srgbClr val="7030A0"/>
                </a:solidFill>
                <a:latin typeface="Josefin Sans"/>
                <a:ea typeface="Josefin Sans"/>
                <a:cs typeface="Josefin Sans"/>
                <a:sym typeface="Josefin Sans"/>
              </a:rPr>
              <a:t>4   </a:t>
            </a:r>
            <a:r>
              <a:rPr lang="ru-RU" sz="3150" b="1" kern="0" dirty="0">
                <a:solidFill>
                  <a:srgbClr val="7030A0"/>
                </a:solidFill>
                <a:latin typeface="Josefin Sans"/>
                <a:ea typeface="Josefin Sans"/>
                <a:cs typeface="Josefin Sans"/>
                <a:sym typeface="Josefin Sans"/>
              </a:rPr>
              <a:t> СОСТАВЛЯЮЩИЕ</a:t>
            </a:r>
          </a:p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endParaRPr lang="ru-RU" sz="3150" b="1" kern="0" dirty="0">
              <a:solidFill>
                <a:srgbClr val="AC74F8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algn="ctr">
              <a:lnSpc>
                <a:spcPct val="107000"/>
              </a:lnSpc>
              <a:buClr>
                <a:srgbClr val="000000"/>
              </a:buClr>
              <a:buFont typeface="Arial"/>
              <a:buNone/>
            </a:pPr>
            <a:r>
              <a:rPr lang="ru-RU" sz="3150" b="1" kern="0" dirty="0">
                <a:solidFill>
                  <a:srgbClr val="AC74F8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sz="7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21" name="Рисунок 20" descr="scale_1200 (1).jfif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635" y="1475134"/>
            <a:ext cx="6777318" cy="478111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012141" y="213472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cs typeface="Arial"/>
                <a:sym typeface="Arial"/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87889" y="440279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cs typeface="Arial"/>
                <a:sym typeface="Arial"/>
              </a:rPr>
              <a:t>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36794" y="440503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cs typeface="Arial"/>
                <a:sym typeface="Arial"/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71347" y="2168338"/>
            <a:ext cx="220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cs typeface="Arial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149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9F7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4"/>
          <p:cNvGrpSpPr/>
          <p:nvPr/>
        </p:nvGrpSpPr>
        <p:grpSpPr>
          <a:xfrm>
            <a:off x="-109159" y="-599228"/>
            <a:ext cx="9371842" cy="9369372"/>
            <a:chOff x="0" y="0"/>
            <a:chExt cx="24991578" cy="24984992"/>
          </a:xfrm>
        </p:grpSpPr>
        <p:pic>
          <p:nvPicPr>
            <p:cNvPr id="237" name="Google Shape;237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460982" y="0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2454396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460982" y="12454396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1" name="Google Shape;241;p4"/>
          <p:cNvGrpSpPr/>
          <p:nvPr/>
        </p:nvGrpSpPr>
        <p:grpSpPr>
          <a:xfrm>
            <a:off x="3053667" y="857250"/>
            <a:ext cx="6090333" cy="6037381"/>
            <a:chOff x="0" y="-28575"/>
            <a:chExt cx="3208077" cy="3180184"/>
          </a:xfrm>
        </p:grpSpPr>
        <p:sp>
          <p:nvSpPr>
            <p:cNvPr id="242" name="Google Shape;242;p4"/>
            <p:cNvSpPr/>
            <p:nvPr/>
          </p:nvSpPr>
          <p:spPr>
            <a:xfrm>
              <a:off x="0" y="0"/>
              <a:ext cx="3208077" cy="3151609"/>
            </a:xfrm>
            <a:custGeom>
              <a:avLst/>
              <a:gdLst/>
              <a:ahLst/>
              <a:cxnLst/>
              <a:rect l="l" t="t" r="r" b="b"/>
              <a:pathLst>
                <a:path w="3208077" h="3151609" extrusionOk="0">
                  <a:moveTo>
                    <a:pt x="9534" y="0"/>
                  </a:moveTo>
                  <a:lnTo>
                    <a:pt x="3198543" y="0"/>
                  </a:lnTo>
                  <a:cubicBezTo>
                    <a:pt x="3203808" y="0"/>
                    <a:pt x="3208077" y="4268"/>
                    <a:pt x="3208077" y="9534"/>
                  </a:cubicBezTo>
                  <a:lnTo>
                    <a:pt x="3208077" y="3142075"/>
                  </a:lnTo>
                  <a:cubicBezTo>
                    <a:pt x="3208077" y="3147340"/>
                    <a:pt x="3203808" y="3151609"/>
                    <a:pt x="3198543" y="3151609"/>
                  </a:cubicBezTo>
                  <a:lnTo>
                    <a:pt x="9534" y="3151609"/>
                  </a:lnTo>
                  <a:cubicBezTo>
                    <a:pt x="4268" y="3151609"/>
                    <a:pt x="0" y="3147340"/>
                    <a:pt x="0" y="3142075"/>
                  </a:cubicBezTo>
                  <a:lnTo>
                    <a:pt x="0" y="9534"/>
                  </a:lnTo>
                  <a:cubicBezTo>
                    <a:pt x="0" y="4268"/>
                    <a:pt x="4268" y="0"/>
                    <a:pt x="9534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7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0500"/>
                </a:lnSpc>
                <a:buClr>
                  <a:srgbClr val="000000"/>
                </a:buClr>
                <a:buFont typeface="Arial"/>
                <a:buNone/>
              </a:pPr>
              <a:endParaRPr sz="9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Google Shape;244;p4"/>
          <p:cNvGrpSpPr/>
          <p:nvPr/>
        </p:nvGrpSpPr>
        <p:grpSpPr>
          <a:xfrm>
            <a:off x="3467930" y="1115659"/>
            <a:ext cx="5519936" cy="3693193"/>
            <a:chOff x="0" y="-28575"/>
            <a:chExt cx="2896312" cy="1269222"/>
          </a:xfrm>
        </p:grpSpPr>
        <p:sp>
          <p:nvSpPr>
            <p:cNvPr id="245" name="Google Shape;245;p4"/>
            <p:cNvSpPr/>
            <p:nvPr/>
          </p:nvSpPr>
          <p:spPr>
            <a:xfrm>
              <a:off x="0" y="0"/>
              <a:ext cx="2896312" cy="1240647"/>
            </a:xfrm>
            <a:custGeom>
              <a:avLst/>
              <a:gdLst/>
              <a:ahLst/>
              <a:cxnLst/>
              <a:rect l="l" t="t" r="r" b="b"/>
              <a:pathLst>
                <a:path w="2896312" h="1240647" extrusionOk="0">
                  <a:moveTo>
                    <a:pt x="0" y="0"/>
                  </a:moveTo>
                  <a:lnTo>
                    <a:pt x="2896312" y="0"/>
                  </a:lnTo>
                  <a:lnTo>
                    <a:pt x="2896312" y="1240647"/>
                  </a:lnTo>
                  <a:lnTo>
                    <a:pt x="0" y="1240647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46" name="Google Shape;246;p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0500"/>
                </a:lnSpc>
                <a:buClr>
                  <a:srgbClr val="000000"/>
                </a:buClr>
                <a:buFont typeface="Arial"/>
                <a:buNone/>
              </a:pPr>
              <a:endParaRPr sz="9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4"/>
          <p:cNvGrpSpPr/>
          <p:nvPr/>
        </p:nvGrpSpPr>
        <p:grpSpPr>
          <a:xfrm>
            <a:off x="136069" y="2723968"/>
            <a:ext cx="3079987" cy="2475116"/>
            <a:chOff x="0" y="-28575"/>
            <a:chExt cx="1622380" cy="1303764"/>
          </a:xfrm>
        </p:grpSpPr>
        <p:sp>
          <p:nvSpPr>
            <p:cNvPr id="249" name="Google Shape;249;p4"/>
            <p:cNvSpPr/>
            <p:nvPr/>
          </p:nvSpPr>
          <p:spPr>
            <a:xfrm>
              <a:off x="0" y="0"/>
              <a:ext cx="1622380" cy="1275189"/>
            </a:xfrm>
            <a:custGeom>
              <a:avLst/>
              <a:gdLst/>
              <a:ahLst/>
              <a:cxnLst/>
              <a:rect l="l" t="t" r="r" b="b"/>
              <a:pathLst>
                <a:path w="1622380" h="1275189" extrusionOk="0">
                  <a:moveTo>
                    <a:pt x="0" y="0"/>
                  </a:moveTo>
                  <a:lnTo>
                    <a:pt x="1622380" y="0"/>
                  </a:lnTo>
                  <a:lnTo>
                    <a:pt x="1622380" y="1275189"/>
                  </a:lnTo>
                  <a:lnTo>
                    <a:pt x="0" y="1275189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50" name="Google Shape;250;p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0500"/>
                </a:lnSpc>
                <a:buClr>
                  <a:srgbClr val="000000"/>
                </a:buClr>
                <a:buFont typeface="Arial"/>
                <a:buNone/>
              </a:pPr>
              <a:endParaRPr sz="9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1" name="Google Shape;251;p4"/>
          <p:cNvGrpSpPr/>
          <p:nvPr/>
        </p:nvGrpSpPr>
        <p:grpSpPr>
          <a:xfrm>
            <a:off x="131109" y="1337394"/>
            <a:ext cx="4224203" cy="4372710"/>
            <a:chOff x="1028700" y="731686"/>
            <a:chExt cx="8448406" cy="8745420"/>
          </a:xfrm>
        </p:grpSpPr>
        <p:grpSp>
          <p:nvGrpSpPr>
            <p:cNvPr id="252" name="Google Shape;252;p4"/>
            <p:cNvGrpSpPr/>
            <p:nvPr/>
          </p:nvGrpSpPr>
          <p:grpSpPr>
            <a:xfrm>
              <a:off x="1028700" y="731686"/>
              <a:ext cx="8448406" cy="8745420"/>
              <a:chOff x="0" y="-28575"/>
              <a:chExt cx="812800" cy="841375"/>
            </a:xfrm>
          </p:grpSpPr>
          <p:sp>
            <p:nvSpPr>
              <p:cNvPr id="253" name="Google Shape;253;p4"/>
              <p:cNvSpPr/>
              <p:nvPr/>
            </p:nvSpPr>
            <p:spPr>
              <a:xfrm>
                <a:off x="0" y="0"/>
                <a:ext cx="661273" cy="744529"/>
              </a:xfrm>
              <a:custGeom>
                <a:avLst/>
                <a:gdLst/>
                <a:ahLst/>
                <a:cxnLst/>
                <a:rect l="l" t="t" r="r" b="b"/>
                <a:pathLst>
                  <a:path w="661273" h="635744" extrusionOk="0">
                    <a:moveTo>
                      <a:pt x="16895" y="0"/>
                    </a:moveTo>
                    <a:lnTo>
                      <a:pt x="644378" y="0"/>
                    </a:lnTo>
                    <a:cubicBezTo>
                      <a:pt x="653709" y="0"/>
                      <a:pt x="661273" y="7564"/>
                      <a:pt x="661273" y="16895"/>
                    </a:cubicBezTo>
                    <a:lnTo>
                      <a:pt x="661273" y="618849"/>
                    </a:lnTo>
                    <a:cubicBezTo>
                      <a:pt x="661273" y="628180"/>
                      <a:pt x="653709" y="635744"/>
                      <a:pt x="644378" y="635744"/>
                    </a:cubicBezTo>
                    <a:lnTo>
                      <a:pt x="16895" y="635744"/>
                    </a:lnTo>
                    <a:cubicBezTo>
                      <a:pt x="7564" y="635744"/>
                      <a:pt x="0" y="628180"/>
                      <a:pt x="0" y="618849"/>
                    </a:cubicBezTo>
                    <a:lnTo>
                      <a:pt x="0" y="16895"/>
                    </a:lnTo>
                    <a:cubicBezTo>
                      <a:pt x="0" y="7564"/>
                      <a:pt x="7564" y="0"/>
                      <a:pt x="16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9663" tIns="49663" rIns="49663" bIns="49663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55" name="Google Shape;255;p4"/>
            <p:cNvCxnSpPr/>
            <p:nvPr/>
          </p:nvCxnSpPr>
          <p:spPr>
            <a:xfrm>
              <a:off x="1028700" y="1973908"/>
              <a:ext cx="6873367" cy="0"/>
            </a:xfrm>
            <a:prstGeom prst="straightConnector1">
              <a:avLst/>
            </a:prstGeom>
            <a:no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256" name="Google Shape;256;p4"/>
            <p:cNvGrpSpPr/>
            <p:nvPr/>
          </p:nvGrpSpPr>
          <p:grpSpPr>
            <a:xfrm>
              <a:off x="1375889" y="1255113"/>
              <a:ext cx="487850" cy="490037"/>
              <a:chOff x="1813" y="0"/>
              <a:chExt cx="809173" cy="812800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AF3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200" tIns="35200" rIns="35200" bIns="35200" anchor="ctr" anchorCtr="0">
                <a:noAutofit/>
              </a:bodyPr>
              <a:lstStyle/>
              <a:p>
                <a:pPr algn="ctr">
                  <a:lnSpc>
                    <a:spcPct val="180555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9" name="Google Shape;259;p4"/>
            <p:cNvGrpSpPr/>
            <p:nvPr/>
          </p:nvGrpSpPr>
          <p:grpSpPr>
            <a:xfrm>
              <a:off x="2018595" y="1255113"/>
              <a:ext cx="487850" cy="490037"/>
              <a:chOff x="1813" y="0"/>
              <a:chExt cx="809173" cy="812800"/>
            </a:xfrm>
          </p:grpSpPr>
          <p:sp>
            <p:nvSpPr>
              <p:cNvPr id="260" name="Google Shape;260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200" tIns="35200" rIns="35200" bIns="35200" anchor="ctr" anchorCtr="0">
                <a:noAutofit/>
              </a:bodyPr>
              <a:lstStyle/>
              <a:p>
                <a:pPr algn="ctr">
                  <a:lnSpc>
                    <a:spcPct val="180555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2" name="Google Shape;262;p4"/>
            <p:cNvGrpSpPr/>
            <p:nvPr/>
          </p:nvGrpSpPr>
          <p:grpSpPr>
            <a:xfrm>
              <a:off x="2661300" y="1255113"/>
              <a:ext cx="487850" cy="490037"/>
              <a:chOff x="1813" y="0"/>
              <a:chExt cx="809173" cy="812800"/>
            </a:xfrm>
          </p:grpSpPr>
          <p:sp>
            <p:nvSpPr>
              <p:cNvPr id="263" name="Google Shape;263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200" tIns="35200" rIns="35200" bIns="35200" anchor="ctr" anchorCtr="0">
                <a:noAutofit/>
              </a:bodyPr>
              <a:lstStyle/>
              <a:p>
                <a:pPr algn="ctr">
                  <a:lnSpc>
                    <a:spcPct val="180555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8" name="Google Shape;268;p4"/>
          <p:cNvSpPr txBox="1"/>
          <p:nvPr/>
        </p:nvSpPr>
        <p:spPr>
          <a:xfrm>
            <a:off x="4354254" y="5270516"/>
            <a:ext cx="4275450" cy="339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7000"/>
              </a:lnSpc>
              <a:buClr>
                <a:srgbClr val="000000"/>
              </a:buClr>
              <a:buFont typeface="Arial"/>
              <a:buNone/>
            </a:pPr>
            <a:r>
              <a:rPr lang="en-US" sz="1500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sz="7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69" name="Google Shape;269;p4"/>
          <p:cNvGrpSpPr/>
          <p:nvPr/>
        </p:nvGrpSpPr>
        <p:grpSpPr>
          <a:xfrm>
            <a:off x="3711389" y="4145626"/>
            <a:ext cx="5298141" cy="1631165"/>
            <a:chOff x="-473361" y="2392933"/>
            <a:chExt cx="12536751" cy="4349768"/>
          </a:xfrm>
        </p:grpSpPr>
        <p:sp>
          <p:nvSpPr>
            <p:cNvPr id="270" name="Google Shape;270;p4"/>
            <p:cNvSpPr txBox="1"/>
            <p:nvPr/>
          </p:nvSpPr>
          <p:spPr>
            <a:xfrm>
              <a:off x="-473361" y="4319304"/>
              <a:ext cx="12536751" cy="2423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07003"/>
                </a:lnSpc>
                <a:buClr>
                  <a:srgbClr val="000000"/>
                </a:buClr>
                <a:buFont typeface="Arial"/>
                <a:buNone/>
              </a:pPr>
              <a:r>
                <a:rPr lang="ru-RU" sz="5519" b="1" u="sng" kern="0" dirty="0">
                  <a:solidFill>
                    <a:srgbClr val="7030A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ВОСПРИЯТИЕ</a:t>
              </a:r>
              <a:endParaRPr sz="700" u="sng" kern="0" dirty="0">
                <a:solidFill>
                  <a:srgbClr val="7030A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4"/>
            <p:cNvSpPr txBox="1"/>
            <p:nvPr/>
          </p:nvSpPr>
          <p:spPr>
            <a:xfrm>
              <a:off x="2437336" y="2392933"/>
              <a:ext cx="7661999" cy="2728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1" algn="ctr">
                <a:lnSpc>
                  <a:spcPct val="95000"/>
                </a:lnSpc>
                <a:buClr>
                  <a:srgbClr val="000000"/>
                </a:buClr>
              </a:pPr>
              <a:endParaRPr sz="7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25689" y="1717861"/>
            <a:ext cx="49652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30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СПОСОБНОСТЬ РАСПОЗНАВАТЬ ЭМОЦИИ ПО МИМИКЕ, ЖЕСТАМ, ПОЗЕ, ПОВЕДЕНИЮ И ГОЛОСУ</a:t>
            </a:r>
          </a:p>
        </p:txBody>
      </p:sp>
      <p:pic>
        <p:nvPicPr>
          <p:cNvPr id="36" name="Рисунок 35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03" t="1220" r="4699" b="67070"/>
          <a:stretch/>
        </p:blipFill>
        <p:spPr bwMode="auto">
          <a:xfrm>
            <a:off x="286339" y="2575616"/>
            <a:ext cx="847568" cy="82195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Рисунок 36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157" t="2" r="35389" b="66332"/>
          <a:stretch/>
        </p:blipFill>
        <p:spPr bwMode="auto">
          <a:xfrm>
            <a:off x="1305214" y="2526537"/>
            <a:ext cx="924472" cy="8697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8" name="Рисунок 37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" t="34394" r="66991" b="34130"/>
          <a:stretch/>
        </p:blipFill>
        <p:spPr bwMode="auto">
          <a:xfrm>
            <a:off x="2396859" y="2568926"/>
            <a:ext cx="912729" cy="7841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9" name="Рисунок 38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97" t="33906" r="36061" b="33882"/>
          <a:stretch/>
        </p:blipFill>
        <p:spPr bwMode="auto">
          <a:xfrm>
            <a:off x="758693" y="3593675"/>
            <a:ext cx="920425" cy="8357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" name="Рисунок 39"/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62" b="14612"/>
          <a:stretch/>
        </p:blipFill>
        <p:spPr bwMode="auto">
          <a:xfrm>
            <a:off x="1919385" y="3593675"/>
            <a:ext cx="900091" cy="9319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14702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36;p4"/>
          <p:cNvGrpSpPr/>
          <p:nvPr/>
        </p:nvGrpSpPr>
        <p:grpSpPr>
          <a:xfrm>
            <a:off x="-109159" y="-599228"/>
            <a:ext cx="9371842" cy="9369372"/>
            <a:chOff x="0" y="0"/>
            <a:chExt cx="24991578" cy="24984992"/>
          </a:xfrm>
        </p:grpSpPr>
        <p:pic>
          <p:nvPicPr>
            <p:cNvPr id="237" name="Google Shape;237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8" name="Google Shape;238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460982" y="0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9" name="Google Shape;239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2454396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0" name="Google Shape;240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2460982" y="12454396"/>
              <a:ext cx="12530596" cy="125305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" name="Google Shape;241;p4"/>
          <p:cNvGrpSpPr/>
          <p:nvPr/>
        </p:nvGrpSpPr>
        <p:grpSpPr>
          <a:xfrm>
            <a:off x="3053667" y="857250"/>
            <a:ext cx="6090333" cy="6037381"/>
            <a:chOff x="0" y="-28575"/>
            <a:chExt cx="3208077" cy="3180184"/>
          </a:xfrm>
        </p:grpSpPr>
        <p:sp>
          <p:nvSpPr>
            <p:cNvPr id="242" name="Google Shape;242;p4"/>
            <p:cNvSpPr/>
            <p:nvPr/>
          </p:nvSpPr>
          <p:spPr>
            <a:xfrm>
              <a:off x="0" y="0"/>
              <a:ext cx="3208077" cy="3151609"/>
            </a:xfrm>
            <a:custGeom>
              <a:avLst/>
              <a:gdLst/>
              <a:ahLst/>
              <a:cxnLst/>
              <a:rect l="l" t="t" r="r" b="b"/>
              <a:pathLst>
                <a:path w="3208077" h="3151609" extrusionOk="0">
                  <a:moveTo>
                    <a:pt x="9534" y="0"/>
                  </a:moveTo>
                  <a:lnTo>
                    <a:pt x="3198543" y="0"/>
                  </a:lnTo>
                  <a:cubicBezTo>
                    <a:pt x="3203808" y="0"/>
                    <a:pt x="3208077" y="4268"/>
                    <a:pt x="3208077" y="9534"/>
                  </a:cubicBezTo>
                  <a:lnTo>
                    <a:pt x="3208077" y="3142075"/>
                  </a:lnTo>
                  <a:cubicBezTo>
                    <a:pt x="3208077" y="3147340"/>
                    <a:pt x="3203808" y="3151609"/>
                    <a:pt x="3198543" y="3151609"/>
                  </a:cubicBezTo>
                  <a:lnTo>
                    <a:pt x="9534" y="3151609"/>
                  </a:lnTo>
                  <a:cubicBezTo>
                    <a:pt x="4268" y="3151609"/>
                    <a:pt x="0" y="3147340"/>
                    <a:pt x="0" y="3142075"/>
                  </a:cubicBezTo>
                  <a:lnTo>
                    <a:pt x="0" y="9534"/>
                  </a:lnTo>
                  <a:cubicBezTo>
                    <a:pt x="0" y="4268"/>
                    <a:pt x="4268" y="0"/>
                    <a:pt x="9534" y="0"/>
                  </a:cubicBez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7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0500"/>
                </a:lnSpc>
                <a:buClr>
                  <a:srgbClr val="000000"/>
                </a:buClr>
                <a:buFont typeface="Arial"/>
                <a:buNone/>
              </a:pPr>
              <a:endParaRPr sz="9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" name="Google Shape;244;p4"/>
          <p:cNvGrpSpPr/>
          <p:nvPr/>
        </p:nvGrpSpPr>
        <p:grpSpPr>
          <a:xfrm>
            <a:off x="3467930" y="1115659"/>
            <a:ext cx="5519936" cy="3693193"/>
            <a:chOff x="0" y="-28575"/>
            <a:chExt cx="2896312" cy="1269222"/>
          </a:xfrm>
        </p:grpSpPr>
        <p:sp>
          <p:nvSpPr>
            <p:cNvPr id="245" name="Google Shape;245;p4"/>
            <p:cNvSpPr/>
            <p:nvPr/>
          </p:nvSpPr>
          <p:spPr>
            <a:xfrm>
              <a:off x="0" y="0"/>
              <a:ext cx="2896312" cy="1240647"/>
            </a:xfrm>
            <a:custGeom>
              <a:avLst/>
              <a:gdLst/>
              <a:ahLst/>
              <a:cxnLst/>
              <a:rect l="l" t="t" r="r" b="b"/>
              <a:pathLst>
                <a:path w="2896312" h="1240647" extrusionOk="0">
                  <a:moveTo>
                    <a:pt x="0" y="0"/>
                  </a:moveTo>
                  <a:lnTo>
                    <a:pt x="2896312" y="0"/>
                  </a:lnTo>
                  <a:lnTo>
                    <a:pt x="2896312" y="1240647"/>
                  </a:lnTo>
                  <a:lnTo>
                    <a:pt x="0" y="1240647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46" name="Google Shape;246;p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0500"/>
                </a:lnSpc>
                <a:buClr>
                  <a:srgbClr val="000000"/>
                </a:buClr>
                <a:buFont typeface="Arial"/>
                <a:buNone/>
              </a:pPr>
              <a:endParaRPr sz="9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Google Shape;248;p4"/>
          <p:cNvGrpSpPr/>
          <p:nvPr/>
        </p:nvGrpSpPr>
        <p:grpSpPr>
          <a:xfrm>
            <a:off x="136069" y="2723968"/>
            <a:ext cx="3079987" cy="2475116"/>
            <a:chOff x="0" y="-28575"/>
            <a:chExt cx="1622380" cy="1303764"/>
          </a:xfrm>
        </p:grpSpPr>
        <p:sp>
          <p:nvSpPr>
            <p:cNvPr id="249" name="Google Shape;249;p4"/>
            <p:cNvSpPr/>
            <p:nvPr/>
          </p:nvSpPr>
          <p:spPr>
            <a:xfrm>
              <a:off x="0" y="0"/>
              <a:ext cx="1622380" cy="1275189"/>
            </a:xfrm>
            <a:custGeom>
              <a:avLst/>
              <a:gdLst/>
              <a:ahLst/>
              <a:cxnLst/>
              <a:rect l="l" t="t" r="r" b="b"/>
              <a:pathLst>
                <a:path w="1622380" h="1275189" extrusionOk="0">
                  <a:moveTo>
                    <a:pt x="0" y="0"/>
                  </a:moveTo>
                  <a:lnTo>
                    <a:pt x="1622380" y="0"/>
                  </a:lnTo>
                  <a:lnTo>
                    <a:pt x="1622380" y="1275189"/>
                  </a:lnTo>
                  <a:lnTo>
                    <a:pt x="0" y="1275189"/>
                  </a:lnTo>
                  <a:close/>
                </a:path>
              </a:pathLst>
            </a:custGeom>
            <a:solidFill>
              <a:srgbClr val="FFFFFF"/>
            </a:solidFill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sp>
        <p:sp>
          <p:nvSpPr>
            <p:cNvPr id="250" name="Google Shape;250;p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80500"/>
                </a:lnSpc>
                <a:buClr>
                  <a:srgbClr val="000000"/>
                </a:buClr>
                <a:buFont typeface="Arial"/>
                <a:buNone/>
              </a:pPr>
              <a:endParaRPr sz="9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Google Shape;251;p4"/>
          <p:cNvGrpSpPr/>
          <p:nvPr/>
        </p:nvGrpSpPr>
        <p:grpSpPr>
          <a:xfrm>
            <a:off x="131109" y="1337394"/>
            <a:ext cx="4224203" cy="4372710"/>
            <a:chOff x="1028700" y="731686"/>
            <a:chExt cx="8448406" cy="8745420"/>
          </a:xfrm>
        </p:grpSpPr>
        <p:grpSp>
          <p:nvGrpSpPr>
            <p:cNvPr id="7" name="Google Shape;252;p4"/>
            <p:cNvGrpSpPr/>
            <p:nvPr/>
          </p:nvGrpSpPr>
          <p:grpSpPr>
            <a:xfrm>
              <a:off x="1028700" y="731686"/>
              <a:ext cx="8448406" cy="8745420"/>
              <a:chOff x="0" y="-28575"/>
              <a:chExt cx="812800" cy="841375"/>
            </a:xfrm>
          </p:grpSpPr>
          <p:sp>
            <p:nvSpPr>
              <p:cNvPr id="253" name="Google Shape;253;p4"/>
              <p:cNvSpPr/>
              <p:nvPr/>
            </p:nvSpPr>
            <p:spPr>
              <a:xfrm>
                <a:off x="0" y="0"/>
                <a:ext cx="661273" cy="635744"/>
              </a:xfrm>
              <a:custGeom>
                <a:avLst/>
                <a:gdLst/>
                <a:ahLst/>
                <a:cxnLst/>
                <a:rect l="l" t="t" r="r" b="b"/>
                <a:pathLst>
                  <a:path w="661273" h="635744" extrusionOk="0">
                    <a:moveTo>
                      <a:pt x="16895" y="0"/>
                    </a:moveTo>
                    <a:lnTo>
                      <a:pt x="644378" y="0"/>
                    </a:lnTo>
                    <a:cubicBezTo>
                      <a:pt x="653709" y="0"/>
                      <a:pt x="661273" y="7564"/>
                      <a:pt x="661273" y="16895"/>
                    </a:cubicBezTo>
                    <a:lnTo>
                      <a:pt x="661273" y="618849"/>
                    </a:lnTo>
                    <a:cubicBezTo>
                      <a:pt x="661273" y="628180"/>
                      <a:pt x="653709" y="635744"/>
                      <a:pt x="644378" y="635744"/>
                    </a:cubicBezTo>
                    <a:lnTo>
                      <a:pt x="16895" y="635744"/>
                    </a:lnTo>
                    <a:cubicBezTo>
                      <a:pt x="7564" y="635744"/>
                      <a:pt x="0" y="628180"/>
                      <a:pt x="0" y="618849"/>
                    </a:cubicBezTo>
                    <a:lnTo>
                      <a:pt x="0" y="16895"/>
                    </a:lnTo>
                    <a:cubicBezTo>
                      <a:pt x="0" y="7564"/>
                      <a:pt x="7564" y="0"/>
                      <a:pt x="168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4" name="Google Shape;254;p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49663" tIns="49663" rIns="49663" bIns="49663" anchor="ctr" anchorCtr="0">
                <a:noAutofit/>
              </a:bodyPr>
              <a:lstStyle/>
              <a:p>
                <a:pPr algn="ctr">
                  <a:lnSpc>
                    <a:spcPct val="180500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55" name="Google Shape;255;p4"/>
            <p:cNvCxnSpPr/>
            <p:nvPr/>
          </p:nvCxnSpPr>
          <p:spPr>
            <a:xfrm>
              <a:off x="1028700" y="1973908"/>
              <a:ext cx="6873367" cy="0"/>
            </a:xfrm>
            <a:prstGeom prst="straightConnector1">
              <a:avLst/>
            </a:prstGeom>
            <a:noFill/>
            <a:ln w="76200" cap="flat" cmpd="sng">
              <a:solidFill>
                <a:srgbClr val="AC74F8"/>
              </a:solidFill>
              <a:prstDash val="solid"/>
              <a:round/>
              <a:headEnd type="none" w="sm" len="sm"/>
              <a:tailEnd type="none" w="sm" len="sm"/>
            </a:ln>
          </p:spPr>
        </p:cxnSp>
        <p:grpSp>
          <p:nvGrpSpPr>
            <p:cNvPr id="8" name="Google Shape;256;p4"/>
            <p:cNvGrpSpPr/>
            <p:nvPr/>
          </p:nvGrpSpPr>
          <p:grpSpPr>
            <a:xfrm>
              <a:off x="1375889" y="1255113"/>
              <a:ext cx="487850" cy="490037"/>
              <a:chOff x="1813" y="0"/>
              <a:chExt cx="809173" cy="812800"/>
            </a:xfrm>
          </p:grpSpPr>
          <p:sp>
            <p:nvSpPr>
              <p:cNvPr id="257" name="Google Shape;257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DAF3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8" name="Google Shape;258;p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200" tIns="35200" rIns="35200" bIns="35200" anchor="ctr" anchorCtr="0">
                <a:noAutofit/>
              </a:bodyPr>
              <a:lstStyle/>
              <a:p>
                <a:pPr algn="ctr">
                  <a:lnSpc>
                    <a:spcPct val="180555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" name="Google Shape;259;p4"/>
            <p:cNvGrpSpPr/>
            <p:nvPr/>
          </p:nvGrpSpPr>
          <p:grpSpPr>
            <a:xfrm>
              <a:off x="2018595" y="1255113"/>
              <a:ext cx="487850" cy="490037"/>
              <a:chOff x="1813" y="0"/>
              <a:chExt cx="809173" cy="812800"/>
            </a:xfrm>
          </p:grpSpPr>
          <p:sp>
            <p:nvSpPr>
              <p:cNvPr id="260" name="Google Shape;260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200" tIns="35200" rIns="35200" bIns="35200" anchor="ctr" anchorCtr="0">
                <a:noAutofit/>
              </a:bodyPr>
              <a:lstStyle/>
              <a:p>
                <a:pPr algn="ctr">
                  <a:lnSpc>
                    <a:spcPct val="180555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" name="Google Shape;262;p4"/>
            <p:cNvGrpSpPr/>
            <p:nvPr/>
          </p:nvGrpSpPr>
          <p:grpSpPr>
            <a:xfrm>
              <a:off x="2661300" y="1255113"/>
              <a:ext cx="487850" cy="490037"/>
              <a:chOff x="1813" y="0"/>
              <a:chExt cx="809173" cy="812800"/>
            </a:xfrm>
          </p:grpSpPr>
          <p:sp>
            <p:nvSpPr>
              <p:cNvPr id="263" name="Google Shape;263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 extrusionOk="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76200" cap="flat" cmpd="sng">
                <a:solidFill>
                  <a:srgbClr val="AC74F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45713" tIns="45713" rIns="45713" bIns="45713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7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64" name="Google Shape;264;p4"/>
              <p:cNvSpPr txBox="1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5200" tIns="35200" rIns="35200" bIns="35200" anchor="ctr" anchorCtr="0">
                <a:noAutofit/>
              </a:bodyPr>
              <a:lstStyle/>
              <a:p>
                <a:pPr algn="ctr">
                  <a:lnSpc>
                    <a:spcPct val="180555"/>
                  </a:lnSpc>
                  <a:buClr>
                    <a:srgbClr val="000000"/>
                  </a:buClr>
                  <a:buFont typeface="Arial"/>
                  <a:buNone/>
                </a:pPr>
                <a:endParaRPr sz="9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8" name="Google Shape;268;p4"/>
          <p:cNvSpPr txBox="1"/>
          <p:nvPr/>
        </p:nvSpPr>
        <p:spPr>
          <a:xfrm>
            <a:off x="4354254" y="5270516"/>
            <a:ext cx="4275450" cy="339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47000"/>
              </a:lnSpc>
              <a:buClr>
                <a:srgbClr val="000000"/>
              </a:buClr>
              <a:buFont typeface="Arial"/>
              <a:buNone/>
            </a:pPr>
            <a:r>
              <a:rPr lang="en-US" sz="1500" kern="0" dirty="0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 </a:t>
            </a:r>
            <a:endParaRPr sz="7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" name="Google Shape;269;p4"/>
          <p:cNvGrpSpPr/>
          <p:nvPr/>
        </p:nvGrpSpPr>
        <p:grpSpPr>
          <a:xfrm>
            <a:off x="3509683" y="4145626"/>
            <a:ext cx="5298141" cy="1597547"/>
            <a:chOff x="-950649" y="2392933"/>
            <a:chExt cx="12536751" cy="4260122"/>
          </a:xfrm>
        </p:grpSpPr>
        <p:sp>
          <p:nvSpPr>
            <p:cNvPr id="270" name="Google Shape;270;p4"/>
            <p:cNvSpPr txBox="1"/>
            <p:nvPr/>
          </p:nvSpPr>
          <p:spPr>
            <a:xfrm>
              <a:off x="-950649" y="4229657"/>
              <a:ext cx="12536751" cy="24233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algn="ctr">
                <a:lnSpc>
                  <a:spcPct val="107003"/>
                </a:lnSpc>
                <a:buClr>
                  <a:srgbClr val="000000"/>
                </a:buClr>
                <a:buFont typeface="Arial"/>
                <a:buNone/>
              </a:pPr>
              <a:r>
                <a:rPr lang="ru-RU" sz="5519" b="1" u="sng" kern="0" dirty="0">
                  <a:solidFill>
                    <a:srgbClr val="F79646">
                      <a:lumMod val="50000"/>
                    </a:srgbClr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ПОНИМАНИЕ</a:t>
              </a:r>
              <a:endParaRPr sz="700" u="sng" kern="0" dirty="0">
                <a:solidFill>
                  <a:srgbClr val="F79646">
                    <a:lumMod val="50000"/>
                  </a:srgbClr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4"/>
            <p:cNvSpPr txBox="1"/>
            <p:nvPr/>
          </p:nvSpPr>
          <p:spPr>
            <a:xfrm>
              <a:off x="2437336" y="2392933"/>
              <a:ext cx="7661999" cy="2728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1" algn="ctr">
                <a:lnSpc>
                  <a:spcPct val="95000"/>
                </a:lnSpc>
                <a:buClr>
                  <a:srgbClr val="000000"/>
                </a:buClr>
              </a:pPr>
              <a:endParaRPr sz="7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25689" y="1401856"/>
            <a:ext cx="4965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3000" b="1" i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ЗНАНИЯ, КАК ОПРЕДЕЛИТЬ ПРИЧИНЫ ПОЯВЛЕНИЯ ЭМОЦИИ, УСТАНАВЛИВАТЬ СВЯЗЬ МЕЖДУ ЭМОЦИЕЙ И МЫСЛЬЮ</a:t>
            </a:r>
          </a:p>
        </p:txBody>
      </p:sp>
      <p:pic>
        <p:nvPicPr>
          <p:cNvPr id="35" name="Рисунок 34" descr="47f4fc4ef20c4e524429e3d623b3803f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526486" y="2058673"/>
            <a:ext cx="4782734" cy="221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425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211</Words>
  <Application>Microsoft Office PowerPoint</Application>
  <PresentationFormat>Экран (4:3)</PresentationFormat>
  <Paragraphs>48</Paragraphs>
  <Slides>32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32</vt:i4>
      </vt:variant>
    </vt:vector>
  </HeadingPairs>
  <TitlesOfParts>
    <vt:vector size="48" baseType="lpstr">
      <vt:lpstr>Arial</vt:lpstr>
      <vt:lpstr>Calibri</vt:lpstr>
      <vt:lpstr>Josefin Sans</vt:lpstr>
      <vt:lpstr>Times New Roman</vt:lpstr>
      <vt:lpstr>Тема Office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RePack by Diakov</cp:lastModifiedBy>
  <cp:revision>11</cp:revision>
  <dcterms:created xsi:type="dcterms:W3CDTF">2025-01-29T06:27:59Z</dcterms:created>
  <dcterms:modified xsi:type="dcterms:W3CDTF">2025-03-31T11:23:20Z</dcterms:modified>
</cp:coreProperties>
</file>