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5" r:id="rId2"/>
    <p:sldId id="320" r:id="rId3"/>
    <p:sldId id="321" r:id="rId4"/>
    <p:sldId id="331" r:id="rId5"/>
    <p:sldId id="322" r:id="rId6"/>
    <p:sldId id="324" r:id="rId7"/>
    <p:sldId id="326" r:id="rId8"/>
    <p:sldId id="327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28" r:id="rId17"/>
    <p:sldId id="329" r:id="rId18"/>
    <p:sldId id="339" r:id="rId19"/>
    <p:sldId id="340" r:id="rId20"/>
    <p:sldId id="33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0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45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11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8954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6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2448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87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8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8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3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BEFA1E-2759-40F2-A992-7D7E15964ED8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324B0C1-78B6-4E92-949E-D751BF596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77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7126" y="166220"/>
            <a:ext cx="10427736" cy="1431235"/>
          </a:xfrm>
        </p:spPr>
        <p:txBody>
          <a:bodyPr>
            <a:normAutofit/>
          </a:bodyPr>
          <a:lstStyle/>
          <a:p>
            <a:pPr algn="ctr"/>
            <a:r>
              <a:rPr lang="ru-RU" sz="18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br>
              <a:rPr lang="ru-RU" sz="18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детский сад №12 </a:t>
            </a:r>
            <a:br>
              <a:rPr lang="ru-RU" sz="18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Щербиновский район</a:t>
            </a:r>
            <a:br>
              <a:rPr lang="ru-RU" sz="18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Новощербиновская</a:t>
            </a:r>
            <a:endParaRPr lang="ru-RU" sz="1800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8052" y="1789043"/>
            <a:ext cx="11479696" cy="4701209"/>
          </a:xfrm>
        </p:spPr>
        <p:txBody>
          <a:bodyPr>
            <a:normAutofit/>
          </a:bodyPr>
          <a:lstStyle/>
          <a:p>
            <a:pPr algn="ctr"/>
            <a:endParaRPr lang="ru-RU" sz="6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ts val="24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нструктор по физической культуре: </a:t>
            </a:r>
          </a:p>
          <a:p>
            <a:pPr algn="r">
              <a:lnSpc>
                <a:spcPts val="24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Валерьевна Косенко</a:t>
            </a:r>
          </a:p>
          <a:p>
            <a:pPr algn="r">
              <a:lnSpc>
                <a:spcPts val="24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ервой квалификационной категории </a:t>
            </a:r>
          </a:p>
          <a:p>
            <a:pPr algn="ctr"/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59918"/>
            <a:ext cx="3581326" cy="4926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0663" y="2379266"/>
            <a:ext cx="7969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игровой стретчинг –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технология для развития гибкости,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пластичности и выносливости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b="17762"/>
          <a:stretch/>
        </p:blipFill>
        <p:spPr>
          <a:xfrm>
            <a:off x="844731" y="409302"/>
            <a:ext cx="4187240" cy="5329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634446" y="513806"/>
            <a:ext cx="4502331" cy="8621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«Солнышко»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56366" y="1759131"/>
            <a:ext cx="3152503" cy="39798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И.п. : ноги на ширине плеч, левая (правая) стопа развернута наружу, руки в стороны. 1-наклониться в левую (правую) сторону, пока левая (правая) нога не коснется пола, правая (левая) рука вытянута вверх, 2-и.п.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8" y="383177"/>
            <a:ext cx="4428308" cy="590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052457" y="522514"/>
            <a:ext cx="4415246" cy="9056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«Страус»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17920" y="1872343"/>
            <a:ext cx="3378926" cy="35356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И.п. : встать прямо, ноги слегка расставлены, руки свободно опущены вниз. 1-не сгибая колени, наклониться вперед, стараясь лбом коснуться колен. 2-руками обхватить ноги сзади, задержаться.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3-и.п.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3440" b="26095"/>
          <a:stretch/>
        </p:blipFill>
        <p:spPr>
          <a:xfrm>
            <a:off x="809897" y="374469"/>
            <a:ext cx="4809285" cy="564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061166" y="487680"/>
            <a:ext cx="4110445" cy="905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«Цветок»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91794" y="1802674"/>
            <a:ext cx="3483429" cy="37098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И.п. : сидя на ягодицах, ноги в стороны, правая и левая нога согнуты в коленях, колени стараемся положить на пол, стопы соединяем. 1-выпрямить спину, вытянуть позвоночник. 2-руками потянуться вверх. 3-и.п.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b="14147"/>
          <a:stretch/>
        </p:blipFill>
        <p:spPr>
          <a:xfrm>
            <a:off x="293370" y="339634"/>
            <a:ext cx="3370217" cy="318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14911"/>
          <a:stretch/>
        </p:blipFill>
        <p:spPr>
          <a:xfrm>
            <a:off x="2581548" y="3274422"/>
            <a:ext cx="3285308" cy="303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0" b="19741"/>
          <a:stretch/>
        </p:blipFill>
        <p:spPr>
          <a:xfrm>
            <a:off x="5951765" y="3322317"/>
            <a:ext cx="3242122" cy="298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 b="14293"/>
          <a:stretch/>
        </p:blipFill>
        <p:spPr>
          <a:xfrm>
            <a:off x="8361861" y="348341"/>
            <a:ext cx="3387936" cy="317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54583" y="339634"/>
            <a:ext cx="2542903" cy="853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Голосование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8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9" b="25079"/>
          <a:stretch/>
        </p:blipFill>
        <p:spPr>
          <a:xfrm>
            <a:off x="202642" y="0"/>
            <a:ext cx="3165231" cy="389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37206" r="22487" b="39175"/>
          <a:stretch/>
        </p:blipFill>
        <p:spPr>
          <a:xfrm>
            <a:off x="507760" y="4023360"/>
            <a:ext cx="3552906" cy="2708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37333" r="16434" b="40952"/>
          <a:stretch/>
        </p:blipFill>
        <p:spPr>
          <a:xfrm>
            <a:off x="7489370" y="60960"/>
            <a:ext cx="4540071" cy="2812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0" r="19460" b="38540"/>
          <a:stretch/>
        </p:blipFill>
        <p:spPr>
          <a:xfrm>
            <a:off x="7641761" y="3500846"/>
            <a:ext cx="4235288" cy="273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2" b="8825"/>
          <a:stretch/>
        </p:blipFill>
        <p:spPr>
          <a:xfrm>
            <a:off x="4305554" y="174172"/>
            <a:ext cx="2846430" cy="4354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458789" y="4868092"/>
            <a:ext cx="2891245" cy="12017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«Репка»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0"/>
          <a:stretch/>
        </p:blipFill>
        <p:spPr>
          <a:xfrm>
            <a:off x="1090916" y="348342"/>
            <a:ext cx="3646547" cy="6205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 b="42476"/>
          <a:stretch/>
        </p:blipFill>
        <p:spPr>
          <a:xfrm>
            <a:off x="5157819" y="348342"/>
            <a:ext cx="4395485" cy="447455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829864" y="5277395"/>
            <a:ext cx="4648032" cy="11582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8" y="354220"/>
            <a:ext cx="5338851" cy="3634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8728" t="3384" r="1146" b="-3384"/>
          <a:stretch/>
        </p:blipFill>
        <p:spPr>
          <a:xfrm>
            <a:off x="8534402" y="204902"/>
            <a:ext cx="2759486" cy="6204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0122"/>
          <a:stretch/>
        </p:blipFill>
        <p:spPr>
          <a:xfrm>
            <a:off x="2669923" y="1169597"/>
            <a:ext cx="3006936" cy="2818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6" y="3420580"/>
            <a:ext cx="4233846" cy="3374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352807" y="3452602"/>
            <a:ext cx="1124884" cy="1071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420" y="3452602"/>
            <a:ext cx="1466146" cy="1116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946683" y="3489469"/>
            <a:ext cx="1428205" cy="107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7" y="496252"/>
            <a:ext cx="898207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2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23593"/>
          <a:stretch/>
        </p:blipFill>
        <p:spPr>
          <a:xfrm>
            <a:off x="1149532" y="1158103"/>
            <a:ext cx="3190416" cy="42150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2" b="6525"/>
          <a:stretch/>
        </p:blipFill>
        <p:spPr>
          <a:xfrm>
            <a:off x="6660070" y="1123405"/>
            <a:ext cx="2845471" cy="4249783"/>
          </a:xfrm>
          <a:prstGeom prst="rect">
            <a:avLst/>
          </a:prstGeom>
        </p:spPr>
      </p:pic>
      <p:sp>
        <p:nvSpPr>
          <p:cNvPr id="6" name="Выгнутая вправо стрелка 5"/>
          <p:cNvSpPr/>
          <p:nvPr/>
        </p:nvSpPr>
        <p:spPr>
          <a:xfrm>
            <a:off x="4728754" y="3884023"/>
            <a:ext cx="1793966" cy="14891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5120" y="5817326"/>
            <a:ext cx="5651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3" y="1922552"/>
            <a:ext cx="4133834" cy="3385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43" y="886232"/>
            <a:ext cx="3316231" cy="4421641"/>
          </a:xfrm>
          <a:prstGeom prst="rect">
            <a:avLst/>
          </a:prstGeom>
        </p:spPr>
      </p:pic>
      <p:sp>
        <p:nvSpPr>
          <p:cNvPr id="4" name="Выгнутая вправо стрелка 3"/>
          <p:cNvSpPr/>
          <p:nvPr/>
        </p:nvSpPr>
        <p:spPr>
          <a:xfrm>
            <a:off x="5168537" y="3483430"/>
            <a:ext cx="1793966" cy="14891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4091" y="5634446"/>
            <a:ext cx="5651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09" y="679269"/>
            <a:ext cx="4336868" cy="578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-облако 4"/>
          <p:cNvSpPr/>
          <p:nvPr/>
        </p:nvSpPr>
        <p:spPr>
          <a:xfrm rot="19823083" flipH="1">
            <a:off x="2668875" y="434200"/>
            <a:ext cx="4005942" cy="24253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10941" y="1198097"/>
            <a:ext cx="3161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И.п. – сидя на полу, ноги вместе. Руками дотянуться до носочков ног.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9100457" y="1140820"/>
            <a:ext cx="2725782" cy="177654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514114" y="1556319"/>
            <a:ext cx="189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не получается!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8" y="2834199"/>
            <a:ext cx="2673531" cy="356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1977" y="2664823"/>
            <a:ext cx="7019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СПАСИБО ЗА ВНИМАНИЕ!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9545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9531" y="1088570"/>
            <a:ext cx="89088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 в переводе с английского растяжка, стретчинг (гимнастика поз) – это комплекс упражнений, основанный на растягивании мышц.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 – это методика комплексного физического развития и оздоровления дошкольников. Это специально подобранные упражнения на растяжку мышц, проводимые с детьми в игровой форме. Занятия, построенные по методике стретчинг (растягивание), включают в себя комплекс поз, обеспечивающих наилучшие условия для растягивания определённых групп мышц.</a:t>
            </a:r>
          </a:p>
        </p:txBody>
      </p:sp>
    </p:spTree>
    <p:extLst>
      <p:ext uri="{BB962C8B-B14F-4D97-AF65-F5344CB8AC3E}">
        <p14:creationId xmlns:p14="http://schemas.microsoft.com/office/powerpoint/2010/main" val="8261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8" y="543497"/>
            <a:ext cx="7300593" cy="56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3" r="24184"/>
          <a:stretch/>
        </p:blipFill>
        <p:spPr>
          <a:xfrm>
            <a:off x="0" y="95793"/>
            <a:ext cx="7350034" cy="3971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07" y="3056707"/>
            <a:ext cx="7519793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4543" r="19333" b="4684"/>
          <a:stretch/>
        </p:blipFill>
        <p:spPr>
          <a:xfrm>
            <a:off x="95795" y="148046"/>
            <a:ext cx="5529943" cy="6026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05" r="3902"/>
          <a:stretch/>
        </p:blipFill>
        <p:spPr>
          <a:xfrm>
            <a:off x="5776104" y="148046"/>
            <a:ext cx="6415896" cy="60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6" y="304045"/>
            <a:ext cx="9081035" cy="60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78" y="444137"/>
            <a:ext cx="4238897" cy="565186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453051" y="618309"/>
            <a:ext cx="3944983" cy="6879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«Дерево»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01097" y="1689463"/>
            <a:ext cx="3169920" cy="38927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И.п.: сомкнутая стойка, руки вдоль туловища. 1-согнуть правую (левую) ногу и, помогая себе руками, поставить ступню на внутреннюю поверхность бедра как можно выше; 2-руки соединить ладонями над головой, удерживать равновесие; 3-и.п.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8"/>
          <a:stretch/>
        </p:blipFill>
        <p:spPr>
          <a:xfrm>
            <a:off x="807176" y="766356"/>
            <a:ext cx="4558937" cy="453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165669" y="766356"/>
            <a:ext cx="4676503" cy="775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«Гора»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61463" y="1950720"/>
            <a:ext cx="3840480" cy="32047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И.п. : сомкнутая стойка, руки вдоль туловища. 1-наклон вперед, 2-упор на ладони, пятки от пола не отрываются, 3-и.п.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2240</TotalTime>
  <Words>352</Words>
  <Application>Microsoft Office PowerPoint</Application>
  <PresentationFormat>Широкоэкранный</PresentationFormat>
  <Paragraphs>42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Century Gothic</vt:lpstr>
      <vt:lpstr>Times New Roman</vt:lpstr>
      <vt:lpstr>Wingdings 3</vt:lpstr>
      <vt:lpstr>Сектор</vt:lpstr>
      <vt:lpstr>Муниципальное бюджетное дошкольное  образовательное учреждение детский сад №12  муниципального образования Щербиновский район станица Новощербиновская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102</cp:revision>
  <dcterms:created xsi:type="dcterms:W3CDTF">2021-04-15T13:27:39Z</dcterms:created>
  <dcterms:modified xsi:type="dcterms:W3CDTF">2022-02-28T08:20:34Z</dcterms:modified>
</cp:coreProperties>
</file>