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" initials="О" lastIdx="10" clrIdx="0">
    <p:extLst>
      <p:ext uri="{19B8F6BF-5375-455C-9EA6-DF929625EA0E}">
        <p15:presenceInfo xmlns:p15="http://schemas.microsoft.com/office/powerpoint/2012/main" userId="Оксана" providerId="None"/>
      </p:ext>
    </p:extLst>
  </p:cmAuthor>
  <p:cmAuthor id="2" name="Анна Солнцева" initials="АС" lastIdx="8" clrIdx="1">
    <p:extLst>
      <p:ext uri="{19B8F6BF-5375-455C-9EA6-DF929625EA0E}">
        <p15:presenceInfo xmlns:p15="http://schemas.microsoft.com/office/powerpoint/2012/main" userId="911ffa5511ab16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2-12T15:24:07.889" idx="1">
    <p:pos x="10" y="10"/>
    <p:text>На сегодняшний день произведения искусства входят в жизнь детей с дошкольного
возраста. Это связано с задачами Федеральной образовательной программы дошкольного
образования, которая в области художественно-эстетического развития ставит акцент на
формирование предпосылок для целостного восприятия и понимания произведений
искусства, формирование элементарных представлений о их видах.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2-12T15:25:39.781" idx="2">
    <p:pos x="10" y="10"/>
    <p:text>В связи с этим, задачами педагога становятся обучение осознавать красоту
окружающего мира, развитие чувства гармонии; воспитание интереса к общечеловеческим
ценностям, культурными традициями народа; формирование и закрепление бережного
отношения к произведениям искусства.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2-12T15:26:46.225" idx="3">
    <p:pos x="10" y="10"/>
    <p:text>В рамках реализации этих задач наш детский сад с 2024 года участвует в сетевой
инновационной площадке по теме: "Картинная галерея в детском саду". Программа
направлена на создание условий для приобщения детей и их родителей к шедеврам
изобразительного искусства, повышению общего культурного уровня, а также интеграции
произведений искусства в предметно-пространственную развивающую среду детского сада.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2-12T15:27:58.338" idx="4">
    <p:pos x="10" y="10"/>
    <p:text>После участия в обучающих семинарах и мастер-классах, проведенных в рамках
проекта, наш коллектив разработал программу инновационной деятельности. Главная цель
проекта – сделать искусство доступным для дошкольников, вдохновить детей и взрослых на
погружение в мир живописи, развивать творческие способности и воспитывать
уважительное отношение к культурному наследию, интегрировать репродукции
произведений отечественных живописцев в развивающую предметно-пространственную
среду образовательной организации.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2-12T15:28:54.602" idx="5">
    <p:pos x="10" y="10"/>
    <p:text>С началом учебного года в образовательный процесс мы внедряем новые формы
работы, направленные на приобщение детей к национальному и мировому художественному
наследию. Для этого разработана рабочая программа кружковой деятельности «Мир
шедевров». Программа реализуется с детьми 6–7 лет в течение учебного года (32 занятия) и
направлена на развитие эстетического вкуса, творческих способностей и эмоционального
отклика на произведения искусства.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2-12T15:29:38.042" idx="6">
    <p:pos x="10" y="10"/>
    <p:text>Методы работы основаны на органическом слиянии зрительных, слуховых и
тактильных впечатлений, что позволяет детям более глубоко погрузиться в мир искусства.
Это помогает развить сенсорное восприятие, формировать культурный и эмоциональный
отклик на произведения искусства.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2-12T15:30:15.081" idx="7">
    <p:pos x="10" y="10"/>
    <p:text>Результаты реализации программы:
 Дети начинают понимать значение искусства в жизни человека, выражать свои
эмоции через творчество.
 У воспитанников развивается эстетический вкус, умение наблюдать и анализировать
произведения искусства.
 Родители становятся активными участниками образовательного процесса,
поддерживают интерес детей к искусству в семейной среде.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2-12T15:31:00.954" idx="8">
    <p:pos x="10" y="10"/>
    <p:text>Таким образом, проект «Картинная галерея в детском саду» позволяет создать уникальную
развивающую среду, где дети учатся понимать, чувствовать и создавать прекрасное,
становясь частью культурного наследия своего народа и мира.
Используемая литература:
1. Федеральная образовательная программа дошкольного образования от 25 ноября 2022 г.
No1028.
2. Р.М. Чумичева «Ребенок в мире культуры», Ставрополь, 1998г.
3. Савченко В.И «Культурные практики по ознакомлению дошкольников с живописью.
Старший дошкольный возраст (5—7 лет): учебно-наглядное пособие». 2024г.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2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6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23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7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336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5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4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11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8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3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3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0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3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1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8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2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B9EC6-756A-8BE2-D91E-826128E0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778054-10FB-E7E7-9E2A-4A2FD93BCF2F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0896D2-87D9-E5F5-FCB5-D711E6375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9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D0FA70-602B-E5B3-E823-7C4F2AC4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6" y="9853"/>
            <a:ext cx="9157176" cy="68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1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330E26-6281-1FC1-F519-99EF80C5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2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949D3A-BA90-95AF-0E87-4CA224DD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279" cy="68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6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E79BCC-AAE0-0FA1-463A-D8372BE9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2" y="8612"/>
            <a:ext cx="9155512" cy="68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5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8EE68F-D2E1-074D-7D68-C6C944632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9" y="6138"/>
            <a:ext cx="9152200" cy="68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2E4BF-7536-2769-9CD3-3BE45D1F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49"/>
            <a:ext cx="9137412" cy="68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7462E-6E97-76D1-0BF6-9612EEB14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"/>
            <a:ext cx="9145643" cy="685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2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8E4B2-8F10-0622-6C31-70F491B5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A45D4E-07AB-56A1-EBFF-E40A13FB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57" y="17206"/>
            <a:ext cx="9167057" cy="684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805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КАРТИННАЯ ГАЛЕРЕЯ В ДЕТСКОМ САДУ ИЛИ ТВОРЧЕСКАЯ СРЕДА КАК ОСНОВА ВОСПИТАНИЯ</dc:title>
  <dc:subject/>
  <dc:creator>User</dc:creator>
  <dc:description/>
  <cp:lastModifiedBy>Анна Солнцева</cp:lastModifiedBy>
  <cp:revision>7</cp:revision>
  <dcterms:created xsi:type="dcterms:W3CDTF">2024-12-06T05:32:03Z</dcterms:created>
  <dcterms:modified xsi:type="dcterms:W3CDTF">2024-12-12T12:35:11Z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