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2592288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МБДОУ №14 «Колобок» </a:t>
            </a:r>
            <a:r>
              <a:rPr lang="ru-RU" sz="2000" dirty="0" err="1" smtClean="0"/>
              <a:t>г.Тихорецк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1268760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ea typeface="KaiTi" pitchFamily="49" charset="-122"/>
                <a:cs typeface="Aharoni" pitchFamily="2" charset="-79"/>
              </a:rPr>
              <a:t>Тема выступления: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ea typeface="KaiTi" pitchFamily="49" charset="-122"/>
                <a:cs typeface="Aharoni" pitchFamily="2" charset="-79"/>
              </a:rPr>
              <a:t>«Использование </a:t>
            </a:r>
            <a:r>
              <a:rPr lang="ru-RU" sz="2000" dirty="0">
                <a:latin typeface="Times New Roman" pitchFamily="18" charset="0"/>
                <a:ea typeface="KaiTi" pitchFamily="49" charset="-122"/>
                <a:cs typeface="Aharoni" pitchFamily="2" charset="-79"/>
              </a:rPr>
              <a:t>элементов йоги для физического развития детей старшего дошкольного возраста в рамках реализации ФОП </a:t>
            </a:r>
            <a:r>
              <a:rPr lang="ru-RU" sz="2000" dirty="0" smtClean="0">
                <a:latin typeface="Times New Roman" pitchFamily="18" charset="0"/>
                <a:ea typeface="KaiTi" pitchFamily="49" charset="-122"/>
                <a:cs typeface="Aharoni" pitchFamily="2" charset="-79"/>
              </a:rPr>
              <a:t>ДО»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895776" y="450912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Подготовила:</a:t>
            </a:r>
          </a:p>
          <a:p>
            <a:pPr algn="ctr"/>
            <a:r>
              <a:rPr lang="ru-RU" dirty="0" smtClean="0"/>
              <a:t>Инструктор по ФК</a:t>
            </a:r>
          </a:p>
          <a:p>
            <a:pPr algn="ctr"/>
            <a:r>
              <a:rPr lang="ru-RU" dirty="0" smtClean="0"/>
              <a:t>Байрамова Елизавета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19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12845"/>
            <a:ext cx="6264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Игра №5 «Раз, два, три – фламинго, замри!»</a:t>
            </a:r>
          </a:p>
          <a:p>
            <a:r>
              <a:rPr lang="ru-RU" dirty="0"/>
              <a:t>Ведущий становится около одной стены зала, а все игроки – у противоположной стены в позе «Фламинго».</a:t>
            </a:r>
          </a:p>
          <a:p>
            <a:r>
              <a:rPr lang="ru-RU" dirty="0"/>
              <a:t>Ведущий поворачивается спиной к группе и говорит вслух: «Раз, два, три – фламинго, замри!». В это время все дети могут идти малыми шагами или в полном приседе, но когда ведущий поворачивается, все должны замереть в позе «Фламинго». Если ведущий заметил, что участник стоит на 2 ногах или идет, то он отправляет его на исходную позицию. Тот, кто первым достигнет противоположной стороны зала, становится ведущим в следующем раунде. Цель игры – дойти до противоположной стены зала, соблюдая все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24631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81" y="2587352"/>
            <a:ext cx="5124638" cy="35673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84976" cy="1224136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ea typeface="KaiTi" pitchFamily="49" charset="-122"/>
                <a:cs typeface="Aharoni" pitchFamily="2" charset="-79"/>
              </a:rPr>
              <a:t>Детская йога отличается от взрослой тем, что проводится в игровой форме и позы выполняются в динамической последовательности</a:t>
            </a:r>
            <a:r>
              <a:rPr lang="ru-RU" sz="1600" dirty="0" smtClean="0">
                <a:latin typeface="Times New Roman" pitchFamily="18" charset="0"/>
                <a:ea typeface="KaiTi" pitchFamily="49" charset="-122"/>
                <a:cs typeface="Aharoni" pitchFamily="2" charset="-79"/>
              </a:rPr>
              <a:t>.</a:t>
            </a:r>
            <a:br>
              <a:rPr lang="ru-RU" sz="1600" dirty="0" smtClean="0">
                <a:latin typeface="Times New Roman" pitchFamily="18" charset="0"/>
                <a:ea typeface="KaiTi" pitchFamily="49" charset="-122"/>
                <a:cs typeface="Aharoni" pitchFamily="2" charset="-79"/>
              </a:rPr>
            </a:br>
            <a:r>
              <a:rPr lang="ru-RU" sz="1600" dirty="0" smtClean="0">
                <a:latin typeface="Times New Roman" pitchFamily="18" charset="0"/>
                <a:ea typeface="KaiTi" pitchFamily="49" charset="-122"/>
                <a:cs typeface="Aharoni" pitchFamily="2" charset="-79"/>
              </a:rPr>
              <a:t> </a:t>
            </a:r>
            <a:r>
              <a:rPr lang="ru-RU" sz="1600" dirty="0">
                <a:latin typeface="Times New Roman" pitchFamily="18" charset="0"/>
                <a:ea typeface="KaiTi" pitchFamily="49" charset="-122"/>
                <a:cs typeface="Aharoni" pitchFamily="2" charset="-79"/>
              </a:rPr>
              <a:t>Внимание акцентируется на важных моментах и ключевых элементах каждого упражнения.</a:t>
            </a:r>
            <a:br>
              <a:rPr lang="ru-RU" sz="1600" dirty="0">
                <a:latin typeface="Times New Roman" pitchFamily="18" charset="0"/>
                <a:ea typeface="KaiTi" pitchFamily="49" charset="-122"/>
                <a:cs typeface="Aharoni" pitchFamily="2" charset="-79"/>
              </a:rPr>
            </a:br>
            <a:r>
              <a:rPr lang="ru-RU" sz="1600" dirty="0">
                <a:latin typeface="Times New Roman" pitchFamily="18" charset="0"/>
                <a:ea typeface="KaiTi" pitchFamily="49" charset="-122"/>
                <a:cs typeface="Aharoni" pitchFamily="2" charset="-79"/>
              </a:rPr>
              <a:t>Польза йоги рассматривается с двух сторон: физической и психоэмоциональной. Со стороны физического развития йога помогает детям укрепить здоровье, развить гибкость и координацию, а также укрепить внутренние органы и, как следствие, улучшить защитные силы организма. Со стороны психоэмоционального состояния йога повышает концентрацию внимания, развивает память, наблюдательность, помогает легче переносить стрессы.</a:t>
            </a:r>
            <a:r>
              <a:rPr lang="ru-RU" sz="1400" dirty="0">
                <a:latin typeface="Times New Roman" pitchFamily="18" charset="0"/>
                <a:ea typeface="KaiTi" pitchFamily="49" charset="-122"/>
                <a:cs typeface="Aharoni" pitchFamily="2" charset="-79"/>
              </a:rPr>
              <a:t/>
            </a:r>
            <a:br>
              <a:rPr lang="ru-RU" sz="1400" dirty="0">
                <a:latin typeface="Times New Roman" pitchFamily="18" charset="0"/>
                <a:ea typeface="KaiTi" pitchFamily="49" charset="-122"/>
                <a:cs typeface="Aharoni" pitchFamily="2" charset="-79"/>
              </a:rPr>
            </a:br>
            <a:endParaRPr lang="ru-RU" sz="1400" dirty="0">
              <a:latin typeface="Times New Roman" pitchFamily="18" charset="0"/>
              <a:ea typeface="KaiTi" pitchFamily="49" charset="-122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5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абвг.jpg"/>
          <p:cNvPicPr/>
          <p:nvPr/>
        </p:nvPicPr>
        <p:blipFill rotWithShape="1">
          <a:blip r:embed="rId2" cstate="print"/>
          <a:srcRect l="6341" r="-6341"/>
          <a:stretch/>
        </p:blipFill>
        <p:spPr bwMode="auto">
          <a:xfrm>
            <a:off x="209569" y="727972"/>
            <a:ext cx="4608512" cy="51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Рабочий стол\деёж.jpg"/>
          <p:cNvPicPr/>
          <p:nvPr/>
        </p:nvPicPr>
        <p:blipFill rotWithShape="1">
          <a:blip r:embed="rId3" cstate="print"/>
          <a:srcRect b="17398"/>
          <a:stretch/>
        </p:blipFill>
        <p:spPr bwMode="auto">
          <a:xfrm>
            <a:off x="4427984" y="731808"/>
            <a:ext cx="4464496" cy="51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21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зийк.jpg"/>
          <p:cNvPicPr/>
          <p:nvPr/>
        </p:nvPicPr>
        <p:blipFill rotWithShape="1">
          <a:blip r:embed="rId2" cstate="print"/>
          <a:srcRect b="22589"/>
          <a:stretch/>
        </p:blipFill>
        <p:spPr bwMode="auto">
          <a:xfrm>
            <a:off x="323528" y="764704"/>
            <a:ext cx="41764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Рабочий стол\лмно.jpg"/>
          <p:cNvPicPr/>
          <p:nvPr/>
        </p:nvPicPr>
        <p:blipFill rotWithShape="1">
          <a:blip r:embed="rId3" cstate="print"/>
          <a:srcRect b="22849"/>
          <a:stretch/>
        </p:blipFill>
        <p:spPr bwMode="auto">
          <a:xfrm>
            <a:off x="4499992" y="764704"/>
            <a:ext cx="43204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13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прст.jpg"/>
          <p:cNvPicPr/>
          <p:nvPr/>
        </p:nvPicPr>
        <p:blipFill rotWithShape="1">
          <a:blip r:embed="rId2" cstate="print"/>
          <a:srcRect b="21721"/>
          <a:stretch/>
        </p:blipFill>
        <p:spPr bwMode="auto">
          <a:xfrm>
            <a:off x="251520" y="548680"/>
            <a:ext cx="43924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Рабочий стол\уфхц.jpg"/>
          <p:cNvPicPr/>
          <p:nvPr/>
        </p:nvPicPr>
        <p:blipFill rotWithShape="1">
          <a:blip r:embed="rId3" cstate="print"/>
          <a:srcRect t="-1" b="21778"/>
          <a:stretch/>
        </p:blipFill>
        <p:spPr bwMode="auto">
          <a:xfrm>
            <a:off x="4644008" y="548680"/>
            <a:ext cx="41764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7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ыюя.jpg"/>
          <p:cNvPicPr/>
          <p:nvPr/>
        </p:nvPicPr>
        <p:blipFill rotWithShape="1">
          <a:blip r:embed="rId2" cstate="print"/>
          <a:srcRect b="22231"/>
          <a:stretch/>
        </p:blipFill>
        <p:spPr bwMode="auto">
          <a:xfrm>
            <a:off x="395536" y="620688"/>
            <a:ext cx="4392488" cy="554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05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93456" cy="1008112"/>
          </a:xfrm>
        </p:spPr>
        <p:txBody>
          <a:bodyPr/>
          <a:lstStyle/>
          <a:p>
            <a:pPr algn="ctr"/>
            <a:r>
              <a:rPr lang="ru-RU" sz="2800" dirty="0"/>
              <a:t>Картотека игр для детей старшей и подготовительной групп.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844824"/>
            <a:ext cx="3718128" cy="374441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000" b="1" dirty="0">
                <a:effectLst/>
              </a:rPr>
              <a:t>Игра №1 «Зеркало»</a:t>
            </a:r>
          </a:p>
          <a:p>
            <a:pPr marL="18288" indent="0">
              <a:buNone/>
            </a:pPr>
            <a:r>
              <a:rPr lang="ru-RU" sz="1800" dirty="0">
                <a:effectLst/>
              </a:rPr>
              <a:t>Воспитатель выбирает карточку и показывает детям. Медленно входит в эту позу, а дети должны повторить все движения. Затем выбирается любой ребенок, выходит на место воспитателя, показывает движения, а остальные дети повторяют.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29200" y="2132856"/>
            <a:ext cx="3273552" cy="324036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000" b="1" dirty="0">
                <a:effectLst/>
              </a:rPr>
              <a:t>Игра №2 «Угадай позу»</a:t>
            </a:r>
          </a:p>
          <a:p>
            <a:pPr marL="18288" indent="0">
              <a:buNone/>
            </a:pPr>
            <a:r>
              <a:rPr lang="ru-RU" sz="1800" dirty="0">
                <a:effectLst/>
              </a:rPr>
              <a:t>Дети и воспитатель встают в круг.  Воспитатель показывает позу, а дети должны угадать название, а затем выполнить ее. Далее, показывает позу каждый ребенок из круга, а остальные угадывают и показывают.</a:t>
            </a:r>
          </a:p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6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65464" cy="936104"/>
          </a:xfrm>
        </p:spPr>
        <p:txBody>
          <a:bodyPr/>
          <a:lstStyle/>
          <a:p>
            <a:pPr algn="ctr"/>
            <a:r>
              <a:rPr lang="ru-RU" sz="2400" b="1" dirty="0" smtClean="0">
                <a:effectLst/>
              </a:rPr>
              <a:t>Картотека </a:t>
            </a:r>
            <a:r>
              <a:rPr lang="ru-RU" sz="2400" b="1" dirty="0">
                <a:effectLst/>
              </a:rPr>
              <a:t>игр для детей старшей и подготовительной групп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3528392" cy="374441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000" b="1" dirty="0">
                <a:effectLst/>
              </a:rPr>
              <a:t>Игра №3 «Йога-</a:t>
            </a:r>
            <a:r>
              <a:rPr lang="ru-RU" sz="2000" b="1" dirty="0" err="1">
                <a:effectLst/>
              </a:rPr>
              <a:t>ловишки</a:t>
            </a:r>
            <a:r>
              <a:rPr lang="ru-RU" sz="2000" b="1" dirty="0">
                <a:effectLst/>
              </a:rPr>
              <a:t>»</a:t>
            </a:r>
          </a:p>
          <a:p>
            <a:pPr marL="18288" indent="0">
              <a:buNone/>
            </a:pPr>
            <a:r>
              <a:rPr lang="ru-RU" sz="2000" dirty="0">
                <a:effectLst/>
              </a:rPr>
              <a:t>Выбирается </a:t>
            </a:r>
            <a:r>
              <a:rPr lang="ru-RU" sz="2000" dirty="0" err="1">
                <a:effectLst/>
              </a:rPr>
              <a:t>ловишка</a:t>
            </a:r>
            <a:r>
              <a:rPr lang="ru-RU" sz="2000" dirty="0">
                <a:effectLst/>
              </a:rPr>
              <a:t>. После сигнала он начинает догонять детей. Догнав ребенка, игра останавливается, </a:t>
            </a:r>
            <a:r>
              <a:rPr lang="ru-RU" sz="2000" dirty="0" err="1">
                <a:effectLst/>
              </a:rPr>
              <a:t>ловишка</a:t>
            </a:r>
            <a:r>
              <a:rPr lang="ru-RU" sz="2000" dirty="0">
                <a:effectLst/>
              </a:rPr>
              <a:t> говорит  позу из йоги, а тот, кого поймали, показывает ее и становится следующим </a:t>
            </a:r>
            <a:r>
              <a:rPr lang="ru-RU" sz="2000" dirty="0" err="1">
                <a:effectLst/>
              </a:rPr>
              <a:t>ловишкой</a:t>
            </a:r>
            <a:r>
              <a:rPr lang="ru-RU" sz="2000" dirty="0">
                <a:effectLst/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124744"/>
            <a:ext cx="3658744" cy="4176464"/>
          </a:xfrm>
        </p:spPr>
        <p:txBody>
          <a:bodyPr/>
          <a:lstStyle/>
          <a:p>
            <a:pPr marL="18288" indent="0">
              <a:buNone/>
            </a:pPr>
            <a:r>
              <a:rPr lang="ru-RU" sz="2000" b="1" dirty="0">
                <a:effectLst/>
              </a:rPr>
              <a:t>Игра №6 «Есть контакт!»</a:t>
            </a:r>
          </a:p>
          <a:p>
            <a:pPr marL="18288" indent="0">
              <a:buNone/>
            </a:pPr>
            <a:r>
              <a:rPr lang="ru-RU" sz="2000" dirty="0">
                <a:effectLst/>
              </a:rPr>
              <a:t>Дети делятся на пары, воспитатель говорит позу, а детям необходимо выполнить ее, соприкасаясь друг с другом любой удобной частью тела.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9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05678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Игра №4 «Море волнуется раз»</a:t>
            </a:r>
          </a:p>
          <a:p>
            <a:r>
              <a:rPr lang="ru-RU" dirty="0"/>
              <a:t>Назначается ведущий и говорит: </a:t>
            </a:r>
          </a:p>
          <a:p>
            <a:r>
              <a:rPr lang="ru-RU" i="1" dirty="0"/>
              <a:t>«Море волнуется раз,</a:t>
            </a:r>
            <a:endParaRPr lang="ru-RU" dirty="0"/>
          </a:p>
          <a:p>
            <a:r>
              <a:rPr lang="ru-RU" i="1" dirty="0"/>
              <a:t>Море волнуется два, </a:t>
            </a:r>
            <a:endParaRPr lang="ru-RU" dirty="0"/>
          </a:p>
          <a:p>
            <a:r>
              <a:rPr lang="ru-RU" i="1" dirty="0"/>
              <a:t>Море волнуется три,</a:t>
            </a:r>
            <a:endParaRPr lang="ru-RU" dirty="0"/>
          </a:p>
          <a:p>
            <a:r>
              <a:rPr lang="ru-RU" i="1" dirty="0"/>
              <a:t>Йога-фигура на месте замри!»</a:t>
            </a:r>
            <a:endParaRPr lang="ru-RU" dirty="0"/>
          </a:p>
          <a:p>
            <a:r>
              <a:rPr lang="ru-RU" dirty="0"/>
              <a:t>Игроки, во время произношения слов раскачиваются, кружатся, расставив руки в стороны.</a:t>
            </a:r>
          </a:p>
          <a:p>
            <a:r>
              <a:rPr lang="ru-RU" dirty="0"/>
              <a:t>При слове «Замри!» замирают в позе, изображая любую позы йоги. Далее ведущий по очереди подходит к  каждому игроку и дотрагивается до него, «оживляя» фигуру. Игрок показывает правильное выполнение </a:t>
            </a:r>
            <a:r>
              <a:rPr lang="ru-RU" dirty="0" err="1"/>
              <a:t>асаны</a:t>
            </a:r>
            <a:r>
              <a:rPr lang="ru-RU" dirty="0"/>
              <a:t>. В конце ведущий выбирает самую лучшую фигуру, и игрок, показавший ее, становится ведущим.</a:t>
            </a:r>
          </a:p>
          <a:p>
            <a:pPr algn="ctr"/>
            <a:r>
              <a:rPr lang="ru-RU" dirty="0"/>
              <a:t>Вариант игры 2</a:t>
            </a:r>
          </a:p>
          <a:p>
            <a:r>
              <a:rPr lang="ru-RU" dirty="0"/>
              <a:t>То же самое, только ведущий указывает,  какую конкретно фигуру он хочет увидеть. Например, «Фигура ИГУАНА на месте замри!». Кто быстрее и правильнее изобразит названную фигуру, тот становится ведущим.</a:t>
            </a:r>
          </a:p>
        </p:txBody>
      </p:sp>
    </p:spTree>
    <p:extLst>
      <p:ext uri="{BB962C8B-B14F-4D97-AF65-F5344CB8AC3E}">
        <p14:creationId xmlns:p14="http://schemas.microsoft.com/office/powerpoint/2010/main" val="23947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67</TotalTime>
  <Words>500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KaiTi</vt:lpstr>
      <vt:lpstr>Aharoni</vt:lpstr>
      <vt:lpstr>Palatino Linotype</vt:lpstr>
      <vt:lpstr>Times New Roman</vt:lpstr>
      <vt:lpstr>Wingdings</vt:lpstr>
      <vt:lpstr>Базовая</vt:lpstr>
      <vt:lpstr>Презентация PowerPoint</vt:lpstr>
      <vt:lpstr>Детская йога отличается от взрослой тем, что проводится в игровой форме и позы выполняются в динамической последовательности.  Внимание акцентируется на важных моментах и ключевых элементах каждого упражнения. Польза йоги рассматривается с двух сторон: физической и психоэмоциональной. Со стороны физического развития йога помогает детям укрепить здоровье, развить гибкость и координацию, а также укрепить внутренние органы и, как следствие, улучшить защитные силы организма. Со стороны психоэмоционального состояния йога повышает концентрацию внимания, развивает память, наблюдательность, помогает легче переносить стрессы. 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Картотека игр для детей старшей и подготовительной групп.</vt:lpstr>
      <vt:lpstr>Картотека игр для детей старшей и подготовительной групп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элементов йоги для физического развития детей старшего дошкольного возраста в рамках реализации ФОП ДО</dc:title>
  <dc:creator>Yushchik</dc:creator>
  <cp:lastModifiedBy>Пользователь</cp:lastModifiedBy>
  <cp:revision>12</cp:revision>
  <dcterms:created xsi:type="dcterms:W3CDTF">2025-03-20T07:18:57Z</dcterms:created>
  <dcterms:modified xsi:type="dcterms:W3CDTF">2025-03-29T09:45:37Z</dcterms:modified>
</cp:coreProperties>
</file>