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6" r:id="rId3"/>
    <p:sldId id="257" r:id="rId4"/>
    <p:sldId id="258" r:id="rId5"/>
    <p:sldId id="259" r:id="rId6"/>
    <p:sldId id="260" r:id="rId7"/>
    <p:sldId id="267" r:id="rId8"/>
    <p:sldId id="261" r:id="rId9"/>
    <p:sldId id="262" r:id="rId10"/>
    <p:sldId id="263" r:id="rId11"/>
    <p:sldId id="264" r:id="rId12"/>
    <p:sldId id="265" r:id="rId13"/>
    <p:sldId id="268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A3252F-1C49-4BBA-BAEF-02664C2A8FDA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551707-33B6-4AF5-8B59-3E908ED240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349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51707-33B6-4AF5-8B59-3E908ED2404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570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3BDE3-818E-4771-B2F6-206046DAB04C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33DBE-196A-4601-AE81-BC184DC044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534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3BDE3-818E-4771-B2F6-206046DAB04C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33DBE-196A-4601-AE81-BC184DC044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208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3BDE3-818E-4771-B2F6-206046DAB04C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33DBE-196A-4601-AE81-BC184DC044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860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3BDE3-818E-4771-B2F6-206046DAB04C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33DBE-196A-4601-AE81-BC184DC044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289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3BDE3-818E-4771-B2F6-206046DAB04C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33DBE-196A-4601-AE81-BC184DC044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651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3BDE3-818E-4771-B2F6-206046DAB04C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33DBE-196A-4601-AE81-BC184DC044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41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3BDE3-818E-4771-B2F6-206046DAB04C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33DBE-196A-4601-AE81-BC184DC044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459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3BDE3-818E-4771-B2F6-206046DAB04C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33DBE-196A-4601-AE81-BC184DC044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497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3BDE3-818E-4771-B2F6-206046DAB04C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33DBE-196A-4601-AE81-BC184DC044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027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3BDE3-818E-4771-B2F6-206046DAB04C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33DBE-196A-4601-AE81-BC184DC044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888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3BDE3-818E-4771-B2F6-206046DAB04C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33DBE-196A-4601-AE81-BC184DC044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910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3BDE3-818E-4771-B2F6-206046DAB04C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33DBE-196A-4601-AE81-BC184DC044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497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80200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учреждение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развития ребёнка – детский сад № 9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Щербиновский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станица Старощербиновская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4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«Результативность работы </a:t>
            </a:r>
          </a:p>
          <a:p>
            <a:pPr marL="0" indent="0" algn="ctr">
              <a:buNone/>
            </a:pPr>
            <a:r>
              <a:rPr lang="ru-RU" sz="4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з</a:t>
            </a:r>
            <a:r>
              <a:rPr lang="ru-RU" sz="4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а 2021 – 2022 </a:t>
            </a:r>
            <a:r>
              <a:rPr lang="ru-RU" sz="4800" b="1" dirty="0" err="1" smtClean="0">
                <a:solidFill>
                  <a:srgbClr val="FF0000"/>
                </a:solidFill>
                <a:latin typeface="Monotype Corsiva" panose="03010101010201010101" pitchFamily="66" charset="0"/>
              </a:rPr>
              <a:t>гг</a:t>
            </a:r>
            <a:r>
              <a:rPr lang="ru-RU" sz="4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»</a:t>
            </a:r>
          </a:p>
          <a:p>
            <a:pPr marL="0" indent="0" algn="r">
              <a:buNone/>
            </a:pPr>
            <a:endParaRPr lang="ru-RU" sz="3600" b="1" dirty="0" smtClean="0">
              <a:latin typeface="Monotype Corsiva" panose="03010101010201010101" pitchFamily="66" charset="0"/>
            </a:endParaRPr>
          </a:p>
          <a:p>
            <a:pPr marL="0" indent="0" algn="r">
              <a:buNone/>
            </a:pPr>
            <a:endParaRPr lang="ru-RU" sz="3600" b="1" dirty="0" smtClean="0">
              <a:latin typeface="Monotype Corsiva" panose="03010101010201010101" pitchFamily="66" charset="0"/>
            </a:endParaRPr>
          </a:p>
          <a:p>
            <a:pPr marL="0" indent="0" algn="r">
              <a:buNone/>
            </a:pPr>
            <a:endParaRPr lang="ru-RU" sz="3600" b="1" dirty="0" smtClean="0">
              <a:latin typeface="Monotype Corsiva" panose="03010101010201010101" pitchFamily="66" charset="0"/>
            </a:endParaRPr>
          </a:p>
          <a:p>
            <a:pPr marL="0" indent="0" algn="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Инструктор ФК – Каплина Л.А.</a:t>
            </a:r>
            <a:endParaRPr lang="ru-RU" sz="36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4"/>
          <a:stretch/>
        </p:blipFill>
        <p:spPr>
          <a:xfrm>
            <a:off x="682388" y="2252046"/>
            <a:ext cx="2756848" cy="4605954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52614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582516"/>
            <a:ext cx="12193057" cy="80230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3" y="-27877"/>
            <a:ext cx="5112328" cy="38240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291" y="-27877"/>
            <a:ext cx="6359236" cy="3577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519" y="3685309"/>
            <a:ext cx="5610577" cy="31559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1259" y="4244565"/>
            <a:ext cx="2402032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2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582516"/>
            <a:ext cx="12193057" cy="80230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65" y="-707206"/>
            <a:ext cx="8065072" cy="60299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69211" t="34906"/>
          <a:stretch/>
        </p:blipFill>
        <p:spPr>
          <a:xfrm>
            <a:off x="8434483" y="3428999"/>
            <a:ext cx="3408218" cy="36028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5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582516"/>
            <a:ext cx="12193057" cy="80230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" r="5285"/>
          <a:stretch/>
        </p:blipFill>
        <p:spPr>
          <a:xfrm>
            <a:off x="658243" y="-471679"/>
            <a:ext cx="4558146" cy="6689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98" y="1027906"/>
            <a:ext cx="4597321" cy="6148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861" y="-367371"/>
            <a:ext cx="4433303" cy="5926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129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015" y="-117104"/>
            <a:ext cx="12193057" cy="80291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9011" y="1274618"/>
            <a:ext cx="5362575" cy="5715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0"/>
          <a:stretch/>
        </p:blipFill>
        <p:spPr>
          <a:xfrm>
            <a:off x="2471311" y="869414"/>
            <a:ext cx="4580652" cy="65254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19313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585564"/>
            <a:ext cx="12193057" cy="802912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82" y="-299893"/>
            <a:ext cx="3253305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491" y="626630"/>
            <a:ext cx="3356134" cy="4488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050" y="-119782"/>
            <a:ext cx="3549275" cy="4747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469" y="2355706"/>
            <a:ext cx="3366169" cy="4502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6050" y="4925924"/>
            <a:ext cx="2402032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3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585564"/>
            <a:ext cx="12193057" cy="802912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73" y="-437426"/>
            <a:ext cx="4134326" cy="5529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162" y="705543"/>
            <a:ext cx="4016328" cy="5371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153" y="1402582"/>
            <a:ext cx="3923726" cy="5248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18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585564"/>
            <a:ext cx="12193057" cy="802912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20239"/>
            <a:ext cx="5944115" cy="33408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5441" y="3766998"/>
            <a:ext cx="5938019" cy="33408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6432" y="1019351"/>
            <a:ext cx="5944115" cy="33408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8489" y="4560252"/>
            <a:ext cx="2659191" cy="2536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527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585564"/>
            <a:ext cx="12193057" cy="802912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Спасибо за внимание!</a:t>
            </a:r>
            <a:endParaRPr lang="ru-RU" sz="60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506" y="1320716"/>
            <a:ext cx="7999365" cy="5999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313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585564"/>
            <a:ext cx="12193057" cy="802912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88" y="232352"/>
            <a:ext cx="5153394" cy="385473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426" y="3273516"/>
            <a:ext cx="4717282" cy="35285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7311" y="4219864"/>
            <a:ext cx="2402032" cy="22191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616" y="0"/>
            <a:ext cx="4760184" cy="356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7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582516"/>
            <a:ext cx="12193057" cy="80230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56971" y="4216423"/>
            <a:ext cx="2402032" cy="22191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898" y="1027906"/>
            <a:ext cx="4168903" cy="5573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24" y="-348301"/>
            <a:ext cx="5789450" cy="4330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638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582516"/>
            <a:ext cx="12193057" cy="80230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94" y="78164"/>
            <a:ext cx="5817296" cy="43513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771963"/>
            <a:ext cx="5638227" cy="42173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9203" y="4880660"/>
            <a:ext cx="2402032" cy="22191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22688" t="6549" r="17637" b="2538"/>
          <a:stretch/>
        </p:blipFill>
        <p:spPr>
          <a:xfrm>
            <a:off x="6839990" y="0"/>
            <a:ext cx="2075122" cy="2717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621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582516"/>
            <a:ext cx="12193057" cy="80230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6" y="-341410"/>
            <a:ext cx="3596590" cy="480827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333" y="-63307"/>
            <a:ext cx="5445503" cy="40732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689" y="3217001"/>
            <a:ext cx="4704619" cy="35190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301" y="490874"/>
            <a:ext cx="2402032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2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582516"/>
            <a:ext cx="12193057" cy="80230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155" y="0"/>
            <a:ext cx="2402032" cy="22191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36" y="-457201"/>
            <a:ext cx="4093464" cy="54725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25" y="-196273"/>
            <a:ext cx="4054186" cy="5405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450" y="3431001"/>
            <a:ext cx="5057441" cy="37812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85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585564"/>
            <a:ext cx="12193057" cy="8029128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6" y="-117260"/>
            <a:ext cx="3588821" cy="48000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6434" y="669574"/>
            <a:ext cx="2402032" cy="22191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325" y="0"/>
            <a:ext cx="6603328" cy="49524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1" t="10375" r="5913" b="7942"/>
          <a:stretch/>
        </p:blipFill>
        <p:spPr>
          <a:xfrm>
            <a:off x="3278519" y="3942827"/>
            <a:ext cx="3889612" cy="28773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9070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582516"/>
            <a:ext cx="12193057" cy="80230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61" y="0"/>
            <a:ext cx="5558279" cy="415759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440" y="124067"/>
            <a:ext cx="5401642" cy="4040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814" y="3693839"/>
            <a:ext cx="4556441" cy="3408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0802" y="4557134"/>
            <a:ext cx="2402032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81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6371"/>
            <a:ext cx="12193057" cy="80230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80" y="-153229"/>
            <a:ext cx="7628940" cy="42912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671" y="3415144"/>
            <a:ext cx="6442364" cy="3623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0621" y="-81662"/>
            <a:ext cx="2402032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20</Words>
  <Application>Microsoft Office PowerPoint</Application>
  <PresentationFormat>Широкоэкранный</PresentationFormat>
  <Paragraphs>11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Monotype Corsiva</vt:lpstr>
      <vt:lpstr>Times New Roman</vt:lpstr>
      <vt:lpstr>Тема Office</vt:lpstr>
      <vt:lpstr>     Муниципальное бюджетное дошкольное образовательное учреждение центр развития ребёнка – детский сад № 9 муниципального образования Щербиновский район станица Старощербиновская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Муниципальное бюджетное дошкольное образовательное учреждение центр развития ребёнка – детский сад № 9 муниципального образования Щербиновский район станица Старощербиновская    «Результативность работы за 2021 – 2022гг»     </dc:title>
  <dc:creator>home</dc:creator>
  <cp:lastModifiedBy>SADIK №9</cp:lastModifiedBy>
  <cp:revision>24</cp:revision>
  <dcterms:created xsi:type="dcterms:W3CDTF">2022-04-29T04:32:00Z</dcterms:created>
  <dcterms:modified xsi:type="dcterms:W3CDTF">2022-05-05T12:06:10Z</dcterms:modified>
</cp:coreProperties>
</file>