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FE8F0-85A5-44B6-A7B2-6DBDD27A4B87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FCE1F-D182-4F4A-BF49-B96ED5ADE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72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FCE1F-D182-4F4A-BF49-B96ED5ADE4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5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69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2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1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4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2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42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7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2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1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E2149-5AD4-47AA-B449-53F24EC60CA9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40E5E-536E-4214-BC4E-F7294EC13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5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9" y="360893"/>
            <a:ext cx="10587789" cy="628504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6116" y="661737"/>
            <a:ext cx="10214810" cy="558265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Особенности работы музыкального руководителя в группе компенсирующей направленности для детей с тяжелыми нарушениями речи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П</a:t>
            </a:r>
            <a:r>
              <a:rPr lang="ru-RU" dirty="0" smtClean="0">
                <a:solidFill>
                  <a:srgbClr val="FF0000"/>
                </a:solidFill>
              </a:rPr>
              <a:t>олная характеристика произведения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Лад</a:t>
            </a:r>
          </a:p>
          <a:p>
            <a:r>
              <a:rPr lang="ru-RU" dirty="0" smtClean="0"/>
              <a:t>Характер</a:t>
            </a:r>
          </a:p>
          <a:p>
            <a:r>
              <a:rPr lang="ru-RU" dirty="0" smtClean="0"/>
              <a:t>Жанр</a:t>
            </a:r>
          </a:p>
          <a:p>
            <a:r>
              <a:rPr lang="ru-RU" dirty="0" smtClean="0"/>
              <a:t>Тембр</a:t>
            </a:r>
          </a:p>
          <a:p>
            <a:r>
              <a:rPr lang="ru-RU" dirty="0" smtClean="0"/>
              <a:t>Цвет</a:t>
            </a:r>
          </a:p>
          <a:p>
            <a:r>
              <a:rPr lang="ru-RU" dirty="0" smtClean="0"/>
              <a:t>Инструмент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70" y="1775016"/>
            <a:ext cx="8124630" cy="445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75" y="1070811"/>
            <a:ext cx="7145587" cy="5947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1" y="0"/>
            <a:ext cx="4957010" cy="3717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0" y="3717758"/>
            <a:ext cx="44757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227221" y="0"/>
            <a:ext cx="9440779" cy="21536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dirty="0" smtClean="0">
                <a:solidFill>
                  <a:srgbClr val="FF0000"/>
                </a:solidFill>
              </a:rPr>
              <a:t>Музыкально-дидактические игры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для слушания музыки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3708" y="2261936"/>
            <a:ext cx="10892241" cy="49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Что ты чувствуешь?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85" y="1222605"/>
            <a:ext cx="4858933" cy="2987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68" y="3540177"/>
            <a:ext cx="4475900" cy="308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242" y="365125"/>
            <a:ext cx="4614663" cy="3317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578" y="3260031"/>
            <a:ext cx="4332295" cy="315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6474" y="365125"/>
            <a:ext cx="8887326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Какое у тебя настроение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448" y="1688432"/>
            <a:ext cx="3075740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940" y="1690688"/>
            <a:ext cx="2908044" cy="4346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5" y="1597025"/>
            <a:ext cx="2840982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3378" y="365125"/>
            <a:ext cx="7780421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Чей это голос?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737" y="1311443"/>
            <a:ext cx="3080084" cy="5298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31" y="2009274"/>
            <a:ext cx="2840547" cy="4600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960" y="3061919"/>
            <a:ext cx="256054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7156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Марш. Песня. Танец.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8481"/>
            <a:ext cx="4004884" cy="4084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210" y="2565860"/>
            <a:ext cx="3212431" cy="4162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546" y="631909"/>
            <a:ext cx="4004884" cy="38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4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1103962"/>
            <a:ext cx="2967790" cy="24187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49116" y="365125"/>
            <a:ext cx="9404684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Знакомимся с инструментами и их звучанием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4462" y="1469068"/>
            <a:ext cx="2129591" cy="2129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493" y="1103962"/>
            <a:ext cx="1775695" cy="1775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053" y="1597422"/>
            <a:ext cx="2091848" cy="2366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048" y="1578913"/>
            <a:ext cx="2399161" cy="2384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01" y="4174958"/>
            <a:ext cx="2175687" cy="20206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3011" y="3982274"/>
            <a:ext cx="2318998" cy="23189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8769" y="4043254"/>
            <a:ext cx="3726652" cy="23650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2579" y="4910615"/>
            <a:ext cx="3038290" cy="1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87" y="1501365"/>
            <a:ext cx="3641792" cy="4875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87" y="1307982"/>
            <a:ext cx="3934326" cy="5021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95" y="902368"/>
            <a:ext cx="3861702" cy="547436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32811" y="333424"/>
            <a:ext cx="9013323" cy="97455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Музыка в цвете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7874" y="365125"/>
            <a:ext cx="9115926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Самостоятельная работа на определение лада музыки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13" y="1690688"/>
            <a:ext cx="10007774" cy="50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62</Words>
  <Application>Microsoft Office PowerPoint</Application>
  <PresentationFormat>Широкоэкранный</PresentationFormat>
  <Paragraphs>17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     Музыкально-дидактические игры    для слушания музыки</vt:lpstr>
      <vt:lpstr>Что ты чувствуешь?</vt:lpstr>
      <vt:lpstr>Какое у тебя настроение</vt:lpstr>
      <vt:lpstr>Чей это голос?</vt:lpstr>
      <vt:lpstr>Марш. Песня. Танец.</vt:lpstr>
      <vt:lpstr>Знакомимся с инструментами и их звучанием</vt:lpstr>
      <vt:lpstr> Музыка в цвете</vt:lpstr>
      <vt:lpstr>Самостоятельная работа на определение лада музыки</vt:lpstr>
      <vt:lpstr> Полная характеристика произведения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Виторази</dc:creator>
  <cp:lastModifiedBy>Елена Виторази</cp:lastModifiedBy>
  <cp:revision>12</cp:revision>
  <dcterms:created xsi:type="dcterms:W3CDTF">2025-10-16T19:10:12Z</dcterms:created>
  <dcterms:modified xsi:type="dcterms:W3CDTF">2025-10-21T08:49:24Z</dcterms:modified>
</cp:coreProperties>
</file>