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59" r:id="rId4"/>
    <p:sldId id="261" r:id="rId5"/>
    <p:sldId id="263" r:id="rId6"/>
    <p:sldId id="264" r:id="rId7"/>
    <p:sldId id="281" r:id="rId8"/>
    <p:sldId id="282" r:id="rId9"/>
    <p:sldId id="274" r:id="rId10"/>
    <p:sldId id="266" r:id="rId11"/>
    <p:sldId id="271" r:id="rId12"/>
    <p:sldId id="278" r:id="rId13"/>
    <p:sldId id="280" r:id="rId14"/>
    <p:sldId id="279" r:id="rId15"/>
    <p:sldId id="267" r:id="rId16"/>
    <p:sldId id="268" r:id="rId17"/>
    <p:sldId id="277" r:id="rId18"/>
    <p:sldId id="269" r:id="rId19"/>
    <p:sldId id="270" r:id="rId20"/>
    <p:sldId id="275" r:id="rId21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56" autoAdjust="0"/>
    <p:restoredTop sz="94610"/>
  </p:normalViewPr>
  <p:slideViewPr>
    <p:cSldViewPr snapToGrid="0" snapToObjects="1">
      <p:cViewPr varScale="1">
        <p:scale>
          <a:sx n="110" d="100"/>
          <a:sy n="110" d="100"/>
        </p:scale>
        <p:origin x="600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2913063" y="0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4AFB12-CF75-48EC-99DB-A55502BB2D28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2913063" y="8685213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F65F6-FFB5-46BD-ACA6-486C82604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324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BB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 txBox="1"/>
          <p:nvPr/>
        </p:nvSpPr>
        <p:spPr>
          <a:xfrm>
            <a:off x="814192" y="1164921"/>
            <a:ext cx="7989608" cy="18727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Использование</a:t>
            </a: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 технологии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 макетирования в патриотическом воспитании дошкольников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5175671" y="2756269"/>
            <a:ext cx="3766800" cy="144018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r">
              <a:buNone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Джавадова Снежана Александровна, воспитатель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400" dirty="0"/>
          </a:p>
        </p:txBody>
      </p:sp>
      <p:sp>
        <p:nvSpPr>
          <p:cNvPr id="5" name="Text 0"/>
          <p:cNvSpPr txBox="1"/>
          <p:nvPr/>
        </p:nvSpPr>
        <p:spPr>
          <a:xfrm>
            <a:off x="155574" y="312738"/>
            <a:ext cx="8648225" cy="8521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</a:t>
            </a:r>
          </a:p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Центр развития ребенка - детский сад №2 </a:t>
            </a:r>
          </a:p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муниципального образования Усть-Лабинский район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blob:https://web.telegram.org/666cfa33-c475-4cdd-9043-c79cb350eb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7" descr="blob:https://web.whatsapp.com/f3b784bb-adc6-424f-ab2a-439d40ef073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92" y="2121957"/>
            <a:ext cx="3611740" cy="2708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69" y="3539543"/>
            <a:ext cx="8216700" cy="1251857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898902" y="1162373"/>
            <a:ext cx="3636318" cy="14093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Образование через исторические факты
Макет битвы помогает детям изучать исторические события Великой Отечественной войны, такие как подвиги подольских курсантов и 28 Панфиловцев. Это углубляет знания о переломных моментах в истории России.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5238427" y="1162373"/>
            <a:ext cx="3494093" cy="1844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Практическое применение и развитие навыков
Использование макета позволяет детям развивать навыки моделирования и проектирования. Они создают элементы, такие как Кремлевая стена и танки, что способствует практическому освоению истории и творческому мышлению.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2"/>
          <p:cNvSpPr txBox="1"/>
          <p:nvPr/>
        </p:nvSpPr>
        <p:spPr>
          <a:xfrm>
            <a:off x="337920" y="393900"/>
            <a:ext cx="83946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Макет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'Битва за Москву' и его образовательная ценность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3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</a:t>
            </a:r>
            <a:endParaRPr lang="en-US" sz="1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61F188-5DAD-4DD5-AA72-A4DEA7F4C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44399" y="216891"/>
            <a:ext cx="6926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Макет «Битва за Москву</a:t>
            </a:r>
          </a:p>
        </p:txBody>
      </p:sp>
      <p:pic>
        <p:nvPicPr>
          <p:cNvPr id="2050" name="Picture 2" descr="C:\Users\Оля\Desktop\ef867799-289c-48f0-bce5-a2dbec434af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12" y="1014608"/>
            <a:ext cx="4031049" cy="302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Оля\Desktop\b5e7c2b5-5f61-4cb4-b34d-204dc22c3ca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3"/>
          <a:stretch/>
        </p:blipFill>
        <p:spPr bwMode="auto">
          <a:xfrm>
            <a:off x="3755373" y="1941274"/>
            <a:ext cx="5238315" cy="298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487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C65EA6C-DAFD-4AD3-8A23-705AF43C0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466" y="999744"/>
            <a:ext cx="5841068" cy="38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4BD6E5B-C4A3-463D-BA9F-6C569B065453}"/>
              </a:ext>
            </a:extLst>
          </p:cNvPr>
          <p:cNvSpPr/>
          <p:nvPr/>
        </p:nvSpPr>
        <p:spPr>
          <a:xfrm>
            <a:off x="1520733" y="283280"/>
            <a:ext cx="58106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Подвиг подольских курсантов</a:t>
            </a:r>
          </a:p>
        </p:txBody>
      </p:sp>
    </p:spTree>
    <p:extLst>
      <p:ext uri="{BB962C8B-B14F-4D97-AF65-F5344CB8AC3E}">
        <p14:creationId xmlns:p14="http://schemas.microsoft.com/office/powerpoint/2010/main" val="4203131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376F2A-4D73-4D19-B6FE-1A02E8D96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148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389" y="1313874"/>
            <a:ext cx="6175248" cy="323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76E83E7-6E70-4A95-A77A-B6CEBCFFC56A}"/>
              </a:ext>
            </a:extLst>
          </p:cNvPr>
          <p:cNvSpPr/>
          <p:nvPr/>
        </p:nvSpPr>
        <p:spPr>
          <a:xfrm>
            <a:off x="1366389" y="118328"/>
            <a:ext cx="61752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Подвиг героев-панфиловцев у разъезда Дубосеково</a:t>
            </a:r>
          </a:p>
        </p:txBody>
      </p:sp>
    </p:spTree>
    <p:extLst>
      <p:ext uri="{BB962C8B-B14F-4D97-AF65-F5344CB8AC3E}">
        <p14:creationId xmlns:p14="http://schemas.microsoft.com/office/powerpoint/2010/main" val="3314690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E9EEFE-6875-439E-8B36-B59065372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150" name="Picture 6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864" y="895587"/>
            <a:ext cx="3082297" cy="403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C939E42-0413-4E44-895D-A3931AC8BD57}"/>
              </a:ext>
            </a:extLst>
          </p:cNvPr>
          <p:cNvSpPr/>
          <p:nvPr/>
        </p:nvSpPr>
        <p:spPr>
          <a:xfrm>
            <a:off x="1231393" y="235434"/>
            <a:ext cx="7046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Подвиг лётчика Николая Гастелло</a:t>
            </a:r>
          </a:p>
        </p:txBody>
      </p:sp>
    </p:spTree>
    <p:extLst>
      <p:ext uri="{BB962C8B-B14F-4D97-AF65-F5344CB8AC3E}">
        <p14:creationId xmlns:p14="http://schemas.microsoft.com/office/powerpoint/2010/main" val="4285745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6183700" y="1243675"/>
            <a:ext cx="2517000" cy="238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Знакомство с военными историями через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макет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и викторину стимулирует интерес и уважение к защитникам России, формируя патриотическое мировоззрение у дошкольников.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418525" y="1243675"/>
            <a:ext cx="2380800" cy="238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Викторина на основе макета помогает повторить ранее изученные факты о битве, закрепляя знания детей о важности защиты Москвы во время войны.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2"/>
          <p:cNvSpPr txBox="1"/>
          <p:nvPr/>
        </p:nvSpPr>
        <p:spPr>
          <a:xfrm>
            <a:off x="3338125" y="1243675"/>
            <a:ext cx="2380800" cy="238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Дети узнают новые интересные подробности через викторину: подвиги героев, тактику сражений и стратегические решения, принятые в боях за Москву.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3"/>
          <p:cNvSpPr txBox="1"/>
          <p:nvPr/>
        </p:nvSpPr>
        <p:spPr>
          <a:xfrm>
            <a:off x="337920" y="393900"/>
            <a:ext cx="83946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Викторина и новые знания на примере 'Битвы за Москву'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4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12</a:t>
            </a:r>
            <a:endParaRPr lang="en-US" sz="1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777725" y="1429875"/>
            <a:ext cx="3555600" cy="253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Родители активно участвуют в создании макетов, помогая детям разрабатывать проекты. Совместная деятельность укрепляет семейные связи и поддерживает культурное наследие через совместное обучение.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777725" y="3109275"/>
            <a:ext cx="3555600" cy="253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Макеты способствуют обсуждению семейных историй, связанных с войной, что укрепляет чувство личной связи с историей страны и формирует ценности уважения и патриотизма среди детей.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2"/>
          <p:cNvSpPr txBox="1"/>
          <p:nvPr/>
        </p:nvSpPr>
        <p:spPr>
          <a:xfrm>
            <a:off x="374700" y="193050"/>
            <a:ext cx="83946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200" b="1" dirty="0"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Участие родителей и влияние макетов на семейное воспитание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3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13</a:t>
            </a:r>
            <a:endParaRPr lang="en-US" sz="1000" dirty="0"/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756" y="1483893"/>
            <a:ext cx="4395108" cy="292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F11AF14-14F0-4E47-BBA1-E978D3D57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59" y="1151875"/>
            <a:ext cx="2714216" cy="36027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49183" y="194153"/>
            <a:ext cx="5672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Детско-родительские макеты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036" y="987491"/>
            <a:ext cx="3210680" cy="2416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437" y="2555309"/>
            <a:ext cx="3677460" cy="23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672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98" y="35879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925800" y="1355775"/>
            <a:ext cx="3555600" cy="223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Технология макетирования помогает глубоко погружаться в историю страны, предоставляя детям возможность изучать важные культурные и исторические события.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925800" y="3138425"/>
            <a:ext cx="3555600" cy="223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Макетирование развивает творческие и аналитические способности детей через практическую деятельность, что способствует всестороннему развитию дошкольников.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2"/>
          <p:cNvSpPr txBox="1"/>
          <p:nvPr/>
        </p:nvSpPr>
        <p:spPr>
          <a:xfrm>
            <a:off x="5235875" y="1355775"/>
            <a:ext cx="3555600" cy="223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Семейное вовлечение в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проект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способствует появлению интереса к истории у детей и укрепляет связи между поколениями через совместное изучение прошлого.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3"/>
          <p:cNvSpPr txBox="1"/>
          <p:nvPr/>
        </p:nvSpPr>
        <p:spPr>
          <a:xfrm>
            <a:off x="5235875" y="3138425"/>
            <a:ext cx="3555600" cy="223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Макетирование формирует чувство принадлежности к родине и способствует росту уважения к её культуре и истории, что является важной целью патриотического воспитания.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4"/>
          <p:cNvSpPr txBox="1"/>
          <p:nvPr/>
        </p:nvSpPr>
        <p:spPr>
          <a:xfrm>
            <a:off x="396875" y="294127"/>
            <a:ext cx="83946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Заключительные выводы о макетировании как методе воспитания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5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14</a:t>
            </a:r>
            <a:endParaRPr lang="en-US" sz="1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BB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352645" y="1159800"/>
            <a:ext cx="84387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396625" y="1159800"/>
            <a:ext cx="8096446" cy="1993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400" dirty="0"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Макетирование в дошкольном возрасте играет ключевую роль в формировании патриотизма, объединяя историческое знание, развивающие навыки и семейные ценности, создавая основу для ответственного гражданского сознания.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 txBox="1"/>
          <p:nvPr/>
        </p:nvSpPr>
        <p:spPr>
          <a:xfrm>
            <a:off x="736056" y="1149475"/>
            <a:ext cx="8088900" cy="253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337920" y="393900"/>
            <a:ext cx="84387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2025 год — Год защитника Отечества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1000" dirty="0"/>
          </a:p>
        </p:txBody>
      </p:sp>
      <p:sp>
        <p:nvSpPr>
          <p:cNvPr id="6" name="Text 3"/>
          <p:cNvSpPr txBox="1"/>
          <p:nvPr/>
        </p:nvSpPr>
        <p:spPr>
          <a:xfrm>
            <a:off x="237996" y="1403275"/>
            <a:ext cx="2969516" cy="3004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Этот год направлен на утверждение патриотических ценностей и традиций.</a:t>
            </a:r>
            <a:endParaRPr lang="ru-RU" sz="2400" b="1" dirty="0">
              <a:solidFill>
                <a:srgbClr val="000000"/>
              </a:solidFill>
              <a:latin typeface="Times New Roman" pitchFamily="18" charset="0"/>
              <a:ea typeface="Arial" pitchFamily="34" charset="-122"/>
              <a:cs typeface="Times New Roman" pitchFamily="18" charset="0"/>
            </a:endParaRPr>
          </a:p>
        </p:txBody>
      </p:sp>
      <p:sp>
        <p:nvSpPr>
          <p:cNvPr id="7" name="Text 4"/>
          <p:cNvSpPr txBox="1"/>
          <p:nvPr/>
        </p:nvSpPr>
        <p:spPr>
          <a:xfrm>
            <a:off x="1209100" y="3137400"/>
            <a:ext cx="7615800" cy="253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5"/>
          <p:cNvSpPr txBox="1"/>
          <p:nvPr/>
        </p:nvSpPr>
        <p:spPr>
          <a:xfrm>
            <a:off x="1752075" y="4153475"/>
            <a:ext cx="7072800" cy="253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511" y="971246"/>
            <a:ext cx="5133975" cy="370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14DE79-FF14-4019-A94E-5CCF85AC3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2" name="Text 3"/>
          <p:cNvSpPr txBox="1"/>
          <p:nvPr/>
        </p:nvSpPr>
        <p:spPr>
          <a:xfrm>
            <a:off x="337920" y="1379349"/>
            <a:ext cx="3850496" cy="20457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marL="0" indent="0" algn="ctr">
              <a:buNone/>
            </a:pP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за внимание!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957" y="393900"/>
            <a:ext cx="3394128" cy="4525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6868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925800" y="1355775"/>
            <a:ext cx="3555600" cy="223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Патриотическое воспитание в детском саду фокусируется на формировании основных ценностей. Детям прививается чувство любви к Родине и уважения к её истории.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925800" y="3138425"/>
            <a:ext cx="3555600" cy="223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Программы дошкольного образования включают разнообразные методы. Макетирование — один из них, позволяющий детям через игру познавать свою страну.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2"/>
          <p:cNvSpPr txBox="1"/>
          <p:nvPr/>
        </p:nvSpPr>
        <p:spPr>
          <a:xfrm>
            <a:off x="5235875" y="1355775"/>
            <a:ext cx="3555600" cy="223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Воспитатели организуют мероприятия, связанные с историческими датами и героями. Это помогает детям понять важность наследия и героизма предков.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3"/>
          <p:cNvSpPr txBox="1"/>
          <p:nvPr/>
        </p:nvSpPr>
        <p:spPr>
          <a:xfrm>
            <a:off x="5235875" y="3138425"/>
            <a:ext cx="3555600" cy="223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Методы включают художественное творчество и моделирование. Эти практики развивают у детей воображение и внимательность к деталям культурной памяти.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4"/>
          <p:cNvSpPr txBox="1"/>
          <p:nvPr/>
        </p:nvSpPr>
        <p:spPr>
          <a:xfrm>
            <a:off x="337920" y="393900"/>
            <a:ext cx="83946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Патриотическое воспитание в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детск</a:t>
            </a:r>
            <a:r>
              <a:rPr lang="ru-RU" sz="3200" b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ом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сад</a:t>
            </a:r>
            <a:r>
              <a:rPr lang="ru-RU" sz="3200" b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у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5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907221" y="1052186"/>
            <a:ext cx="2662697" cy="1640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Проект "Наш город" реализуется в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рамках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тематической недели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.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Дети изучают архитектурные и исторические особенности своего региона.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374700" y="256981"/>
            <a:ext cx="83946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200" b="1" dirty="0"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Проект </a:t>
            </a:r>
            <a:r>
              <a:rPr lang="ru-RU" sz="3200" b="1" dirty="0"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«</a:t>
            </a:r>
            <a:r>
              <a:rPr lang="en-US" sz="3200" b="1" dirty="0"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Наш город</a:t>
            </a:r>
            <a:r>
              <a:rPr lang="ru-RU" sz="3200" b="1" dirty="0"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»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1000" dirty="0"/>
          </a:p>
        </p:txBody>
      </p:sp>
      <p:sp>
        <p:nvSpPr>
          <p:cNvPr id="8" name="Text 3"/>
          <p:cNvSpPr txBox="1"/>
          <p:nvPr/>
        </p:nvSpPr>
        <p:spPr>
          <a:xfrm>
            <a:off x="1014608" y="3231714"/>
            <a:ext cx="2555310" cy="15596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Процесс создания макета включает командную работу и </a:t>
            </a:r>
            <a:r>
              <a:rPr lang="en-US" dirty="0" err="1"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творчество</a:t>
            </a:r>
            <a:r>
              <a:rPr lang="en-US" dirty="0"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399" y="795600"/>
            <a:ext cx="3788944" cy="2853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Оля\Desktop\36bcd50f-bc12-437e-b407-2695396fda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178" y="2884543"/>
            <a:ext cx="2580329" cy="193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700" y="3041421"/>
            <a:ext cx="8216700" cy="1949861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1016400" y="1430025"/>
            <a:ext cx="2971800" cy="253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Используя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макет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, дети разыгрывают сцены городских мероприятий. Это учит их взаимодействовать с историей и культурой города.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5500400" y="1430025"/>
            <a:ext cx="2971800" cy="253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Игровые ситуации включают парады и экскурсии. Они помогают детям глубже прочувствовать значимость исторических мест и событий.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2"/>
          <p:cNvSpPr txBox="1"/>
          <p:nvPr/>
        </p:nvSpPr>
        <p:spPr>
          <a:xfrm>
            <a:off x="337920" y="393900"/>
            <a:ext cx="83946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Игровые ситуации с макетом "Наш город"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3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 txBox="1"/>
          <p:nvPr/>
        </p:nvSpPr>
        <p:spPr>
          <a:xfrm>
            <a:off x="337919" y="393899"/>
            <a:ext cx="8486955" cy="755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Знакомство с мемориалом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«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Мамаев курган</a:t>
            </a:r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»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</a:t>
            </a:r>
            <a:endParaRPr lang="ru-RU" sz="2800" b="1" dirty="0">
              <a:solidFill>
                <a:srgbClr val="000000"/>
              </a:solidFill>
              <a:latin typeface="Times New Roman" pitchFamily="18" charset="0"/>
              <a:ea typeface="Arial" pitchFamily="34" charset="-122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как часть воспитания</a:t>
            </a:r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 ценностей патриотизма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</a:t>
            </a:r>
            <a:endParaRPr lang="en-US" sz="1000" dirty="0"/>
          </a:p>
        </p:txBody>
      </p:sp>
      <p:sp>
        <p:nvSpPr>
          <p:cNvPr id="6" name="Text 3"/>
          <p:cNvSpPr txBox="1"/>
          <p:nvPr/>
        </p:nvSpPr>
        <p:spPr>
          <a:xfrm>
            <a:off x="953250" y="2121325"/>
            <a:ext cx="7871700" cy="253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922" y="1360552"/>
            <a:ext cx="5148284" cy="343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4AFDA6-FD18-4602-B678-92C9EF54C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6606" y="194153"/>
            <a:ext cx="601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Презентация «Мамаев курган»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330" y="778928"/>
            <a:ext cx="4417687" cy="3328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4" y="1518834"/>
            <a:ext cx="4442843" cy="334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437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344" y="-1"/>
            <a:ext cx="9091692" cy="5114077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51" y="1314259"/>
            <a:ext cx="3687564" cy="2952941"/>
          </a:xfrm>
          <a:prstGeom prst="rect">
            <a:avLst/>
          </a:prstGeom>
        </p:spPr>
      </p:pic>
      <p:sp>
        <p:nvSpPr>
          <p:cNvPr id="5" name="Text 1"/>
          <p:cNvSpPr txBox="1"/>
          <p:nvPr/>
        </p:nvSpPr>
        <p:spPr>
          <a:xfrm>
            <a:off x="4355024" y="1888873"/>
            <a:ext cx="4411023" cy="220763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Диалог с детьми во время подготовки макета стимулирует их любознательность, помогая глубже проникнуть в тему.
Вопросы показывают интерес детей к историческим местам. Это подтверждает эффективную вовлечённость в процесс обучения.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2"/>
          <p:cNvSpPr txBox="1"/>
          <p:nvPr/>
        </p:nvSpPr>
        <p:spPr>
          <a:xfrm>
            <a:off x="337920" y="393900"/>
            <a:ext cx="8668428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Вопросы детей на этапе планирования макета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3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39430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40C41E-FD60-4553-BFE7-F29CAA9BF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37" y="830311"/>
            <a:ext cx="3114382" cy="4133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78" y="830311"/>
            <a:ext cx="3114382" cy="4133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94864" y="179218"/>
            <a:ext cx="4949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Arial" pitchFamily="34" charset="-122"/>
                <a:cs typeface="Times New Roman" pitchFamily="18" charset="0"/>
              </a:rPr>
              <a:t>Макет "Мамаев курган" </a:t>
            </a:r>
            <a:endParaRPr lang="ru-RU" sz="3200" b="1" dirty="0">
              <a:solidFill>
                <a:srgbClr val="000000"/>
              </a:solidFill>
              <a:latin typeface="Times New Roman" pitchFamily="18" charset="0"/>
              <a:ea typeface="Arial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6188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658</Words>
  <Application>Microsoft Office PowerPoint</Application>
  <PresentationFormat>Экран (16:9)</PresentationFormat>
  <Paragraphs>70</Paragraphs>
  <Slides>20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Анна Солнцева</cp:lastModifiedBy>
  <cp:revision>23</cp:revision>
  <dcterms:created xsi:type="dcterms:W3CDTF">2025-04-07T08:30:21Z</dcterms:created>
  <dcterms:modified xsi:type="dcterms:W3CDTF">2025-05-11T18:44:15Z</dcterms:modified>
</cp:coreProperties>
</file>