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57" r:id="rId3"/>
    <p:sldId id="258" r:id="rId4"/>
    <p:sldId id="264" r:id="rId5"/>
    <p:sldId id="259" r:id="rId6"/>
    <p:sldId id="260" r:id="rId7"/>
    <p:sldId id="261" r:id="rId8"/>
    <p:sldId id="262" r:id="rId9"/>
    <p:sldId id="265" r:id="rId10"/>
    <p:sldId id="263" r:id="rId11"/>
    <p:sldId id="266" r:id="rId12"/>
    <p:sldId id="267" r:id="rId13"/>
    <p:sldId id="268" r:id="rId14"/>
    <p:sldId id="271" r:id="rId15"/>
    <p:sldId id="269" r:id="rId16"/>
    <p:sldId id="270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5" autoAdjust="0"/>
    <p:restoredTop sz="94660"/>
  </p:normalViewPr>
  <p:slideViewPr>
    <p:cSldViewPr snapToGrid="0">
      <p:cViewPr varScale="1">
        <p:scale>
          <a:sx n="93" d="100"/>
          <a:sy n="93" d="100"/>
        </p:scale>
        <p:origin x="77" y="2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E2D0-BA76-4F0A-9056-EB25AA2B4CC2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86A2-9D36-4038-BC96-AD0615A42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035134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E2D0-BA76-4F0A-9056-EB25AA2B4CC2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86A2-9D36-4038-BC96-AD0615A42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032168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E2D0-BA76-4F0A-9056-EB25AA2B4CC2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86A2-9D36-4038-BC96-AD0615A42CD0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8089240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E2D0-BA76-4F0A-9056-EB25AA2B4CC2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86A2-9D36-4038-BC96-AD0615A42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350705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E2D0-BA76-4F0A-9056-EB25AA2B4CC2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86A2-9D36-4038-BC96-AD0615A42CD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88064381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E2D0-BA76-4F0A-9056-EB25AA2B4CC2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86A2-9D36-4038-BC96-AD0615A42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468555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E2D0-BA76-4F0A-9056-EB25AA2B4CC2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86A2-9D36-4038-BC96-AD0615A42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596025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E2D0-BA76-4F0A-9056-EB25AA2B4CC2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86A2-9D36-4038-BC96-AD0615A42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176548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E2D0-BA76-4F0A-9056-EB25AA2B4CC2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86A2-9D36-4038-BC96-AD0615A42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34079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E2D0-BA76-4F0A-9056-EB25AA2B4CC2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86A2-9D36-4038-BC96-AD0615A42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233980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E2D0-BA76-4F0A-9056-EB25AA2B4CC2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86A2-9D36-4038-BC96-AD0615A42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443731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E2D0-BA76-4F0A-9056-EB25AA2B4CC2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86A2-9D36-4038-BC96-AD0615A42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953021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E2D0-BA76-4F0A-9056-EB25AA2B4CC2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86A2-9D36-4038-BC96-AD0615A42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612607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E2D0-BA76-4F0A-9056-EB25AA2B4CC2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86A2-9D36-4038-BC96-AD0615A42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863643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E2D0-BA76-4F0A-9056-EB25AA2B4CC2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86A2-9D36-4038-BC96-AD0615A42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912938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E2D0-BA76-4F0A-9056-EB25AA2B4CC2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86A2-9D36-4038-BC96-AD0615A42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693513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EE2D0-BA76-4F0A-9056-EB25AA2B4CC2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E8D86A2-9D36-4038-BC96-AD0615A42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19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 spd="slow">
    <p:randomBar dir="vert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546" y="202509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</a:t>
            </a:r>
          </a:p>
          <a:p>
            <a:pPr lvl="0" algn="ctr" defTabSz="914400"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 </a:t>
            </a:r>
          </a:p>
          <a:p>
            <a:pPr lvl="0" algn="ctr" defTabSz="914400"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развития ребенка – детский сад № 9 </a:t>
            </a:r>
          </a:p>
          <a:p>
            <a:pPr lvl="0" algn="ctr" defTabSz="914400"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Щербиновский район </a:t>
            </a:r>
          </a:p>
          <a:p>
            <a:pPr lvl="0" algn="ctr" defTabSz="914400"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станица Старощербиновская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26028" y="242325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/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познавательно 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исследовательского проекта: «Свет и тень» 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7816" y="5318380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 defTabSz="91440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Костина Елена Юрьевна –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воспитатель,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 defTabSz="91440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квалификационной категории</a:t>
            </a:r>
          </a:p>
          <a:p>
            <a:pPr lvl="0" algn="ctr" defTabSz="914400">
              <a:defRPr/>
            </a:pP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6682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3" r="11304" b="12058"/>
          <a:stretch/>
        </p:blipFill>
        <p:spPr>
          <a:xfrm rot="5400000">
            <a:off x="132324" y="477278"/>
            <a:ext cx="4744996" cy="3988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91432" y="1112624"/>
            <a:ext cx="6133070" cy="4599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38364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2" y="2190541"/>
            <a:ext cx="6019895" cy="4514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237" y="2411625"/>
            <a:ext cx="5848865" cy="4386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770610" y="621715"/>
            <a:ext cx="70611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«Материалы для проекта»</a:t>
            </a:r>
          </a:p>
        </p:txBody>
      </p:sp>
    </p:spTree>
    <p:extLst>
      <p:ext uri="{BB962C8B-B14F-4D97-AF65-F5344CB8AC3E}">
        <p14:creationId xmlns:p14="http://schemas.microsoft.com/office/powerpoint/2010/main" val="35487404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50939" y="759162"/>
            <a:ext cx="6262814" cy="5288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5221" y="2343653"/>
            <a:ext cx="4527379" cy="3395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Овальная выноска 4"/>
          <p:cNvSpPr/>
          <p:nvPr/>
        </p:nvSpPr>
        <p:spPr>
          <a:xfrm rot="810217">
            <a:off x="3028594" y="100535"/>
            <a:ext cx="2764384" cy="236913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Это интересно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829205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6" r="12758"/>
          <a:stretch/>
        </p:blipFill>
        <p:spPr>
          <a:xfrm rot="5400000">
            <a:off x="5379520" y="548118"/>
            <a:ext cx="5556510" cy="5564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8304" y="1217656"/>
            <a:ext cx="5325763" cy="3994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17123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7" b="31276"/>
          <a:stretch/>
        </p:blipFill>
        <p:spPr>
          <a:xfrm>
            <a:off x="148696" y="345990"/>
            <a:ext cx="6766989" cy="2479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1" t="18315" b="12330"/>
          <a:stretch/>
        </p:blipFill>
        <p:spPr>
          <a:xfrm>
            <a:off x="346403" y="3439484"/>
            <a:ext cx="4326248" cy="2615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8" t="8693" r="11428" b="27723"/>
          <a:stretch/>
        </p:blipFill>
        <p:spPr>
          <a:xfrm>
            <a:off x="6795573" y="345990"/>
            <a:ext cx="5287799" cy="3270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3" t="12043" r="4865" b="31741"/>
          <a:stretch/>
        </p:blipFill>
        <p:spPr>
          <a:xfrm>
            <a:off x="5696464" y="3793528"/>
            <a:ext cx="4942705" cy="2891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71719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8141" y="1334530"/>
            <a:ext cx="85375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 результате сделали выводы: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Тень возникает на стороне, противоположной источнику света;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Чем ближе предмет к свету, тем больше и размытие тень;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Чем ближе к стене, тем четче и меньше силуэт.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315408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0" y="117763"/>
            <a:ext cx="4300152" cy="3225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3"/>
          <a:stretch/>
        </p:blipFill>
        <p:spPr>
          <a:xfrm>
            <a:off x="7811793" y="362465"/>
            <a:ext cx="3896054" cy="4654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736" y="2076298"/>
            <a:ext cx="3437057" cy="4567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68934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68" y="327453"/>
            <a:ext cx="8509686" cy="638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647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для презентации по экспериментированию в детском саду - фото и картинки  abrakadabra.f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09090" y="1819562"/>
            <a:ext cx="6557819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– прирожденный исследователь, в избытке одаренный любознательностью. Ему свойственно быть любопытным и интересоваться всем, что происходит вокруг. Никогда больше человек не обучается так быстро и так много, как в детстве. Детское любопытство, выражающееся интересом и радостью, пробуждается больше всего и сохраняется дольше всего, если ребенок может активно действовать.</a:t>
            </a:r>
          </a:p>
          <a:p>
            <a:pPr algn="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Монтессори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4186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вопросы - цифры и буквы - Каталог статей - Всё для презентаци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18" y="997527"/>
            <a:ext cx="3492211" cy="465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03418" y="1646534"/>
            <a:ext cx="736138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 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Почему тени бывают разными?</a:t>
            </a:r>
            <a:b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 Куда они деваются, когда пасмурно?</a:t>
            </a:r>
            <a:b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 Почему утром тень длинная, а в обед почти пропадает?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5684825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3" t="10544" r="11281" b="6656"/>
          <a:stretch/>
        </p:blipFill>
        <p:spPr>
          <a:xfrm rot="5400000">
            <a:off x="-303887" y="1353942"/>
            <a:ext cx="5898378" cy="5109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301" y="2059915"/>
            <a:ext cx="6256768" cy="4692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028114" y="128624"/>
            <a:ext cx="63850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>
                <a:solidFill>
                  <a:srgbClr val="00B050"/>
                </a:solidFill>
              </a:rPr>
              <a:t>Знакомство </a:t>
            </a:r>
            <a:r>
              <a:rPr lang="ru-RU" sz="4800" dirty="0">
                <a:solidFill>
                  <a:srgbClr val="00B050"/>
                </a:solidFill>
              </a:rPr>
              <a:t>с темой»</a:t>
            </a:r>
          </a:p>
        </p:txBody>
      </p:sp>
    </p:spTree>
    <p:extLst>
      <p:ext uri="{BB962C8B-B14F-4D97-AF65-F5344CB8AC3E}">
        <p14:creationId xmlns:p14="http://schemas.microsoft.com/office/powerpoint/2010/main" val="24295098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255" y="320963"/>
            <a:ext cx="5560290" cy="4170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18" y="2195346"/>
            <a:ext cx="5909737" cy="4432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03218" y="320963"/>
            <a:ext cx="45324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«Научное исследование теней»</a:t>
            </a:r>
          </a:p>
        </p:txBody>
      </p:sp>
    </p:spTree>
    <p:extLst>
      <p:ext uri="{BB962C8B-B14F-4D97-AF65-F5344CB8AC3E}">
        <p14:creationId xmlns:p14="http://schemas.microsoft.com/office/powerpoint/2010/main" val="31646948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2551" y="945090"/>
            <a:ext cx="5491787" cy="4118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642" y="1985818"/>
            <a:ext cx="5954376" cy="4465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39049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5" y="440723"/>
            <a:ext cx="4812958" cy="6417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4987" y="1830381"/>
            <a:ext cx="5577995" cy="4183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80870" y="363690"/>
            <a:ext cx="11158824" cy="76944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rgbClr val="00B050"/>
                </a:solidFill>
              </a:rPr>
              <a:t>«Теневой театр — сказка своими руками»</a:t>
            </a:r>
          </a:p>
        </p:txBody>
      </p:sp>
    </p:spTree>
    <p:extLst>
      <p:ext uri="{BB962C8B-B14F-4D97-AF65-F5344CB8AC3E}">
        <p14:creationId xmlns:p14="http://schemas.microsoft.com/office/powerpoint/2010/main" val="3309250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983" y="630940"/>
            <a:ext cx="6806386" cy="5104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-529144" y="1577591"/>
            <a:ext cx="595525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5400" dirty="0">
                <a:solidFill>
                  <a:srgbClr val="00B050"/>
                </a:solidFill>
              </a:rPr>
              <a:t>детское </a:t>
            </a:r>
            <a:r>
              <a:rPr lang="ru-RU" sz="5400" dirty="0" smtClean="0">
                <a:solidFill>
                  <a:srgbClr val="00B050"/>
                </a:solidFill>
              </a:rPr>
              <a:t>волшебство</a:t>
            </a:r>
          </a:p>
          <a:p>
            <a:pPr algn="ctr"/>
            <a:r>
              <a:rPr lang="ru-RU" sz="5400" dirty="0" smtClean="0">
                <a:solidFill>
                  <a:srgbClr val="00B050"/>
                </a:solidFill>
              </a:rPr>
              <a:t> </a:t>
            </a:r>
            <a:r>
              <a:rPr lang="ru-RU" sz="5400" dirty="0">
                <a:solidFill>
                  <a:srgbClr val="00B050"/>
                </a:solidFill>
              </a:rPr>
              <a:t>на </a:t>
            </a:r>
            <a:r>
              <a:rPr lang="ru-RU" sz="5400" dirty="0" smtClean="0">
                <a:solidFill>
                  <a:srgbClr val="00B050"/>
                </a:solidFill>
              </a:rPr>
              <a:t>сцене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6071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632" y="964012"/>
            <a:ext cx="4818185" cy="3613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261" y="2682909"/>
            <a:ext cx="5218444" cy="3913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280" y="535005"/>
            <a:ext cx="3465904" cy="346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409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4830</TotalTime>
  <Words>196</Words>
  <Application>Microsoft Office PowerPoint</Application>
  <PresentationFormat>Широкоэкранный</PresentationFormat>
  <Paragraphs>26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Костина</dc:creator>
  <cp:lastModifiedBy>Елена Костина</cp:lastModifiedBy>
  <cp:revision>32</cp:revision>
  <dcterms:created xsi:type="dcterms:W3CDTF">2025-08-06T18:53:40Z</dcterms:created>
  <dcterms:modified xsi:type="dcterms:W3CDTF">2025-09-18T21:35:48Z</dcterms:modified>
</cp:coreProperties>
</file>