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4" r:id="rId7"/>
    <p:sldId id="262" r:id="rId8"/>
    <p:sldId id="263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7" r:id="rId2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4017B3-3D6A-4400-904A-2ED3AB284A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509DA29-2275-4B82-8C93-8DE19CEAC2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E5D203F-28C9-4B0B-892B-8DF0B6E8DD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8D1FA-4CA2-403F-BC81-B68C2D9884D6}" type="datetimeFigureOut">
              <a:rPr lang="ru-RU" smtClean="0"/>
              <a:t>13.04.2023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7F238B-28D7-4CB9-8C3E-DA4343E4A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825C754-7C5D-447E-8C22-CB9F1EC06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E2F1C-726F-4E03-9038-2D659AFA54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77933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16D446-FE7E-46F3-830C-8D272D6BA3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A2028CF-6913-48EB-997C-C4FC0E3F95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C24C856-3F5C-4BFB-B034-69F51E8C8A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8D1FA-4CA2-403F-BC81-B68C2D9884D6}" type="datetimeFigureOut">
              <a:rPr lang="ru-RU" smtClean="0"/>
              <a:t>13.04.2023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C406598-2552-4E8C-9E12-2166D2BA21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8163B4B-7F95-45B4-B7DC-2F32A2E0FB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E2F1C-726F-4E03-9038-2D659AFA54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02836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9D9CE65-4636-4C8F-8D7B-2E8754A9D08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83E8487-28AD-4F09-928D-7417563715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F0E2C1B-2F45-4BB2-B4C3-44027615F1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8D1FA-4CA2-403F-BC81-B68C2D9884D6}" type="datetimeFigureOut">
              <a:rPr lang="ru-RU" smtClean="0"/>
              <a:t>13.04.2023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B577579-FA7F-47AD-A96F-73B658BEE1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36C4600-C172-44E4-AADA-95D015E184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E2F1C-726F-4E03-9038-2D659AFA54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09163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094292-AEBA-42C0-BE5E-05B176B7E2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05EE77F-7994-4D67-9B78-08D33CE036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383DF6B-5CAE-4354-81F4-BFDA48E0F9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8D1FA-4CA2-403F-BC81-B68C2D9884D6}" type="datetimeFigureOut">
              <a:rPr lang="ru-RU" smtClean="0"/>
              <a:t>13.04.2023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D3D3E6A-950A-4BBE-814C-0D411AD182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BA69462-9953-4170-B77A-F019190B1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E2F1C-726F-4E03-9038-2D659AFA54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54468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4B627E-51E2-489D-9715-8BA0EA3D0E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EBBD9AE-BD0A-476B-9384-09BF0EF243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7C7688F-CFA3-4B28-8FC4-31848A90C8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8D1FA-4CA2-403F-BC81-B68C2D9884D6}" type="datetimeFigureOut">
              <a:rPr lang="ru-RU" smtClean="0"/>
              <a:t>13.04.2023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350A229-E8C8-41B5-BD7C-B631504556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63EC039-BDFE-463C-B43F-696B2D194A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E2F1C-726F-4E03-9038-2D659AFA54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31606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6AC767-A54C-46CE-850A-01E88A0F07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0473B4E-7E80-459A-9601-2D4DB670F5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F2BCF73-F123-4DF9-A907-EFAFBD9AF0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5342FA3-E001-426D-8674-90A1A0B799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8D1FA-4CA2-403F-BC81-B68C2D9884D6}" type="datetimeFigureOut">
              <a:rPr lang="ru-RU" smtClean="0"/>
              <a:t>13.04.2023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E4DEA77-EFE7-40B5-AD52-67F196E400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C12D062-7418-46AD-AB6D-D02DFD530D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E2F1C-726F-4E03-9038-2D659AFA54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62380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6BEF6B-D479-4118-A7BF-A084B3D199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5031BF2-EBDF-4A54-BFFE-A9F88E086F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1130E5C-1C04-4D92-AF30-9FD3F70CC3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D3422DE-B3BB-4132-AD25-C723E5DAC04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537C156-0977-435F-8DE2-76419743ECB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487EB640-45F1-4909-9189-033BB01E95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8D1FA-4CA2-403F-BC81-B68C2D9884D6}" type="datetimeFigureOut">
              <a:rPr lang="ru-RU" smtClean="0"/>
              <a:t>13.04.2023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62A13421-7B84-4828-8B3D-2969449CC6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980232D-CBB5-4F44-9B20-4B8A670674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E2F1C-726F-4E03-9038-2D659AFA54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43090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C94391-61D0-4233-A929-C31904E953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E0FCB7D-16E6-410A-8BA8-44CFBDBB82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8D1FA-4CA2-403F-BC81-B68C2D9884D6}" type="datetimeFigureOut">
              <a:rPr lang="ru-RU" smtClean="0"/>
              <a:t>13.04.2023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1891059-BDF0-4C72-A7D8-92B963B236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D440E7-CE9A-4E89-B37E-FB86120334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E2F1C-726F-4E03-9038-2D659AFA54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04704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D3082EC-A804-450F-8288-71473477EA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8D1FA-4CA2-403F-BC81-B68C2D9884D6}" type="datetimeFigureOut">
              <a:rPr lang="ru-RU" smtClean="0"/>
              <a:t>13.04.2023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F90CE25-D3C1-4A8F-B6D3-5857187671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6673248-1E5F-4048-B403-D80B8C74D3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E2F1C-726F-4E03-9038-2D659AFA54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70736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42D71E-4993-4AF2-BF0A-F6E86411EC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F2621DC-227E-47AA-9AB4-078B3747A4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2E8D281-FF15-4446-BFE2-5EA5D0E8A1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CB34165-F892-4813-A3AA-30D9657901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8D1FA-4CA2-403F-BC81-B68C2D9884D6}" type="datetimeFigureOut">
              <a:rPr lang="ru-RU" smtClean="0"/>
              <a:t>13.04.2023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BFEF734-C845-4FC4-BA54-355F1197F9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A680AD8-FF9B-4743-AC2A-60DE93A6E5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E2F1C-726F-4E03-9038-2D659AFA54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70385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34CEF7-7BEE-4135-BB9B-A59B22389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E21CB0E-5F6E-4A9E-9FB5-E233DA8D262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E68BA4D-CDC6-4EEC-B95E-D7494EBCB2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DB1D30E-512B-4039-BF46-96DC0AA755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8D1FA-4CA2-403F-BC81-B68C2D9884D6}" type="datetimeFigureOut">
              <a:rPr lang="ru-RU" smtClean="0"/>
              <a:t>13.04.2023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6E764F6-4AEF-467E-A1F2-35F81FD331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5DEC89C-665A-43F0-B40E-ECBF300952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E2F1C-726F-4E03-9038-2D659AFA54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89800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9A16B40-C224-4EFB-8577-C141CA95C8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D37F761-AB7C-41DE-BCA5-53F6301CDA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02D4D56-1B16-4F6B-8C44-65074F82B72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B8D1FA-4CA2-403F-BC81-B68C2D9884D6}" type="datetimeFigureOut">
              <a:rPr lang="ru-RU" smtClean="0"/>
              <a:t>13.04.2023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3B54F2C-CD7C-4982-8379-005CBFF0F7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4B453BB-9C24-488C-B6C8-EA1005E190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DE2F1C-726F-4E03-9038-2D659AFA54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58958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2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29.jpg"/><Relationship Id="rId7" Type="http://schemas.microsoft.com/office/2007/relationships/hdphoto" Target="../media/hdphoto2.wdp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4" Type="http://schemas.openxmlformats.org/officeDocument/2006/relationships/image" Target="../media/image30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2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39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45.jpg"/><Relationship Id="rId4" Type="http://schemas.openxmlformats.org/officeDocument/2006/relationships/image" Target="../media/image4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AB3DCC-8EE7-4842-8E86-3C3847EBE3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90652" y="1857326"/>
            <a:ext cx="9144000" cy="2387600"/>
          </a:xfrm>
        </p:spPr>
        <p:txBody>
          <a:bodyPr>
            <a:normAutofit/>
          </a:bodyPr>
          <a:lstStyle/>
          <a:p>
            <a:r>
              <a:rPr lang="ru-RU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«Современные подходы к проведению праздников и развлечений».</a:t>
            </a:r>
            <a:br>
              <a:rPr lang="ru-RU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(из опыта работы)</a:t>
            </a:r>
            <a:br>
              <a:rPr lang="ru-RU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4B62C27-A4E1-4A69-A78A-4F664C9320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8000" y="5637666"/>
            <a:ext cx="9144000" cy="1064305"/>
          </a:xfrm>
        </p:spPr>
        <p:txBody>
          <a:bodyPr>
            <a:normAutofit fontScale="77500" lnSpcReduction="20000"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музыкальный руководитель: Таможникова С.Е.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МБДОУ ЦРР – детский сад № 9 ст. </a:t>
            </a:r>
            <a:r>
              <a:rPr lang="ru-RU" sz="2800">
                <a:latin typeface="Times New Roman" panose="02020603050405020304" pitchFamily="18" charset="0"/>
                <a:cs typeface="Times New Roman" panose="02020603050405020304" pitchFamily="18" charset="0"/>
              </a:rPr>
              <a:t>Старощербиновская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2023 год</a:t>
            </a:r>
          </a:p>
        </p:txBody>
      </p:sp>
      <p:pic>
        <p:nvPicPr>
          <p:cNvPr id="4" name="object 7">
            <a:extLst>
              <a:ext uri="{FF2B5EF4-FFF2-40B4-BE49-F238E27FC236}">
                <a16:creationId xmlns:a16="http://schemas.microsoft.com/office/drawing/2014/main" id="{BA330763-B3D6-4171-9E0D-50046EFFAD44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765923" y="156029"/>
            <a:ext cx="2564154" cy="1271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6292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DCBCE6E-A178-4DF3-BF47-A39E869AEDE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80" b="3146"/>
          <a:stretch/>
        </p:blipFill>
        <p:spPr>
          <a:xfrm>
            <a:off x="892996" y="1448972"/>
            <a:ext cx="5567902" cy="32477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F50201CF-22D0-482D-952C-1FFE79DBA4DC}"/>
              </a:ext>
            </a:extLst>
          </p:cNvPr>
          <p:cNvSpPr txBox="1">
            <a:spLocks/>
          </p:cNvSpPr>
          <p:nvPr/>
        </p:nvSpPr>
        <p:spPr>
          <a:xfrm>
            <a:off x="1787268" y="0"/>
            <a:ext cx="9144000" cy="12797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Традиционная форма </a:t>
            </a:r>
          </a:p>
          <a:p>
            <a:pPr algn="ctr"/>
            <a:r>
              <a:rPr lang="ru-RU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проведения праздников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5FA7BF3-EBE1-486A-B4C4-65FC11DB81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96259" y="3283170"/>
            <a:ext cx="5102745" cy="34056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object 7">
            <a:extLst>
              <a:ext uri="{FF2B5EF4-FFF2-40B4-BE49-F238E27FC236}">
                <a16:creationId xmlns:a16="http://schemas.microsoft.com/office/drawing/2014/main" id="{5C9CFE93-631C-4995-93FA-6C277EA11358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92996" y="228637"/>
            <a:ext cx="1643148" cy="822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3592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F50201CF-22D0-482D-952C-1FFE79DBA4DC}"/>
              </a:ext>
            </a:extLst>
          </p:cNvPr>
          <p:cNvSpPr txBox="1">
            <a:spLocks/>
          </p:cNvSpPr>
          <p:nvPr/>
        </p:nvSpPr>
        <p:spPr>
          <a:xfrm>
            <a:off x="1660659" y="232508"/>
            <a:ext cx="9144000" cy="12797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Репетиции???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5FA7BF3-EBE1-486A-B4C4-65FC11DB819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34922" y1="61042" x2="34762" y2="65000"/>
                        <a14:foregroundMark x1="35104" y1="56527" x2="34989" y2="59375"/>
                        <a14:foregroundMark x1="35244" y1="53088" x2="35205" y2="54060"/>
                        <a14:foregroundMark x1="35630" y1="43542" x2="35620" y2="43795"/>
                        <a14:foregroundMark x1="35647" y1="43125" x2="35630" y2="43542"/>
                        <a14:foregroundMark x1="35681" y1="42292" x2="35647" y2="43125"/>
                        <a14:foregroundMark x1="35698" y1="41875" x2="35681" y2="42292"/>
                        <a14:foregroundMark x1="35833" y1="38542" x2="35698" y2="41875"/>
                        <a14:foregroundMark x1="29266" y1="62292" x2="28929" y2="63542"/>
                        <a14:foregroundMark x1="29378" y1="61875" x2="29266" y2="62292"/>
                        <a14:foregroundMark x1="29602" y1="61042" x2="29378" y2="61875"/>
                        <a14:foregroundMark x1="29714" y1="60625" x2="29602" y2="61042"/>
                        <a14:foregroundMark x1="29792" y1="60337" x2="29714" y2="60625"/>
                        <a14:foregroundMark x1="34650" y1="42292" x2="34423" y2="43135"/>
                        <a14:foregroundMark x1="34762" y1="41875" x2="34650" y2="42292"/>
                        <a14:foregroundMark x1="65119" y1="38125" x2="65390" y2="39004"/>
                        <a14:foregroundMark x1="63929" y1="44550" x2="63761" y2="45318"/>
                        <a14:foregroundMark x1="68216" y1="60208" x2="68333" y2="60833"/>
                        <a14:foregroundMark x1="68138" y1="59792" x2="68216" y2="60208"/>
                        <a14:foregroundMark x1="68078" y1="59475" x2="68138" y2="59792"/>
                        <a14:backgroundMark x1="36310" y1="46458" x2="38452" y2="60208"/>
                        <a14:backgroundMark x1="38452" y1="60208" x2="38452" y2="60208"/>
                        <a14:backgroundMark x1="34405" y1="43125" x2="31071" y2="61042"/>
                        <a14:backgroundMark x1="35833" y1="43125" x2="35833" y2="43125"/>
                        <a14:backgroundMark x1="34881" y1="43958" x2="34881" y2="43958"/>
                        <a14:backgroundMark x1="35595" y1="56042" x2="35595" y2="56042"/>
                        <a14:backgroundMark x1="35357" y1="59375" x2="35357" y2="59375"/>
                        <a14:backgroundMark x1="35357" y1="53958" x2="35833" y2="56042"/>
                        <a14:backgroundMark x1="36071" y1="59375" x2="36071" y2="61042"/>
                        <a14:backgroundMark x1="29167" y1="62292" x2="29167" y2="62292"/>
                        <a14:backgroundMark x1="29405" y1="61875" x2="29405" y2="61875"/>
                        <a14:backgroundMark x1="28929" y1="62292" x2="28929" y2="62292"/>
                        <a14:backgroundMark x1="35119" y1="41875" x2="35119" y2="41875"/>
                        <a14:backgroundMark x1="34643" y1="43542" x2="34643" y2="43542"/>
                        <a14:backgroundMark x1="64286" y1="42292" x2="62976" y2="58333"/>
                        <a14:backgroundMark x1="62976" y1="58333" x2="61667" y2="61042"/>
                        <a14:backgroundMark x1="65238" y1="41042" x2="69048" y2="55625"/>
                        <a14:backgroundMark x1="69048" y1="55625" x2="67619" y2="58958"/>
                        <a14:backgroundMark x1="63333" y1="47292" x2="60476" y2="60625"/>
                        <a14:backgroundMark x1="65952" y1="38542" x2="73333" y2="63958"/>
                        <a14:backgroundMark x1="68810" y1="59792" x2="68810" y2="59792"/>
                        <a14:backgroundMark x1="63333" y1="47708" x2="63333" y2="47708"/>
                        <a14:backgroundMark x1="68095" y1="60208" x2="68095" y2="60208"/>
                        <a14:backgroundMark x1="68571" y1="61042" x2="68571" y2="61042"/>
                        <a14:backgroundMark x1="63095" y1="46458" x2="63095" y2="46458"/>
                        <a14:backgroundMark x1="63095" y1="48125" x2="63095" y2="49375"/>
                        <a14:backgroundMark x1="63810" y1="44375" x2="63810" y2="44375"/>
                        <a14:backgroundMark x1="63810" y1="47708" x2="63810" y2="47708"/>
                        <a14:backgroundMark x1="64286" y1="45625" x2="64286" y2="45625"/>
                        <a14:backgroundMark x1="68333" y1="59375" x2="68333" y2="59375"/>
                        <a14:backgroundMark x1="68333" y1="60208" x2="68333" y2="60208"/>
                        <a14:backgroundMark x1="63333" y1="47292" x2="63333" y2="47292"/>
                        <a14:backgroundMark x1="63571" y1="46458" x2="63571" y2="46458"/>
                        <a14:backgroundMark x1="64048" y1="45208" x2="64524" y2="48958"/>
                        <a14:backgroundMark x1="35833" y1="42292" x2="35833" y2="42292"/>
                        <a14:backgroundMark x1="35119" y1="43125" x2="35119" y2="43125"/>
                        <a14:backgroundMark x1="28929" y1="62292" x2="28929" y2="62292"/>
                        <a14:backgroundMark x1="29167" y1="62292" x2="29167" y2="62292"/>
                        <a14:backgroundMark x1="28690" y1="61042" x2="28690" y2="61042"/>
                        <a14:backgroundMark x1="30119" y1="60625" x2="30119" y2="60625"/>
                        <a14:backgroundMark x1="84048" y1="6458" x2="84762" y2="64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098" t="8595" r="19165" b="16909"/>
          <a:stretch/>
        </p:blipFill>
        <p:spPr>
          <a:xfrm>
            <a:off x="4185809" y="2025747"/>
            <a:ext cx="4346917" cy="33199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Облачко с текстом: овальное 2">
            <a:extLst>
              <a:ext uri="{FF2B5EF4-FFF2-40B4-BE49-F238E27FC236}">
                <a16:creationId xmlns:a16="http://schemas.microsoft.com/office/drawing/2014/main" id="{A646C37D-C132-4DB9-AE29-4A2173952F4A}"/>
              </a:ext>
            </a:extLst>
          </p:cNvPr>
          <p:cNvSpPr/>
          <p:nvPr/>
        </p:nvSpPr>
        <p:spPr>
          <a:xfrm>
            <a:off x="7189262" y="1912814"/>
            <a:ext cx="3742006" cy="1097671"/>
          </a:xfrm>
          <a:prstGeom prst="wedgeEllipseCallout">
            <a:avLst/>
          </a:prstGeom>
          <a:ln w="57150">
            <a:solidFill>
              <a:srgbClr val="7030A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НЕТ!!!</a:t>
            </a:r>
          </a:p>
        </p:txBody>
      </p:sp>
      <p:sp>
        <p:nvSpPr>
          <p:cNvPr id="9" name="Облачко с текстом: овальное 8">
            <a:extLst>
              <a:ext uri="{FF2B5EF4-FFF2-40B4-BE49-F238E27FC236}">
                <a16:creationId xmlns:a16="http://schemas.microsoft.com/office/drawing/2014/main" id="{4CDB1027-02C4-4956-88E5-B2323BFFFD05}"/>
              </a:ext>
            </a:extLst>
          </p:cNvPr>
          <p:cNvSpPr/>
          <p:nvPr/>
        </p:nvSpPr>
        <p:spPr>
          <a:xfrm flipH="1">
            <a:off x="1048714" y="1912815"/>
            <a:ext cx="3742006" cy="1097671"/>
          </a:xfrm>
          <a:prstGeom prst="wedgeEllipseCallout">
            <a:avLst/>
          </a:prstGeom>
          <a:ln w="57150">
            <a:solidFill>
              <a:srgbClr val="7030A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ДА!!!</a:t>
            </a:r>
          </a:p>
        </p:txBody>
      </p:sp>
      <p:pic>
        <p:nvPicPr>
          <p:cNvPr id="7" name="object 7">
            <a:extLst>
              <a:ext uri="{FF2B5EF4-FFF2-40B4-BE49-F238E27FC236}">
                <a16:creationId xmlns:a16="http://schemas.microsoft.com/office/drawing/2014/main" id="{7845E479-A570-4C95-B041-C6DC44F4D559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39085" y="232508"/>
            <a:ext cx="1643148" cy="822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2121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F50201CF-22D0-482D-952C-1FFE79DBA4DC}"/>
              </a:ext>
            </a:extLst>
          </p:cNvPr>
          <p:cNvSpPr txBox="1">
            <a:spLocks/>
          </p:cNvSpPr>
          <p:nvPr/>
        </p:nvSpPr>
        <p:spPr>
          <a:xfrm>
            <a:off x="1660659" y="232508"/>
            <a:ext cx="9144000" cy="12797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Как?.. Почему?.. Зачем?..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B8F7783-72D5-45E4-8470-1276FD86CD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1170" y="1528494"/>
            <a:ext cx="7760676" cy="43653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object 7">
            <a:extLst>
              <a:ext uri="{FF2B5EF4-FFF2-40B4-BE49-F238E27FC236}">
                <a16:creationId xmlns:a16="http://schemas.microsoft.com/office/drawing/2014/main" id="{DA8256CE-E535-45FC-AD31-3BF34A12DC86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39085" y="286645"/>
            <a:ext cx="1643148" cy="822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1270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DBC690E1-74E9-4412-8D8D-BE08FDAE920D}"/>
              </a:ext>
            </a:extLst>
          </p:cNvPr>
          <p:cNvSpPr txBox="1">
            <a:spLocks/>
          </p:cNvSpPr>
          <p:nvPr/>
        </p:nvSpPr>
        <p:spPr>
          <a:xfrm rot="1486228">
            <a:off x="6063255" y="1087473"/>
            <a:ext cx="3156524" cy="25140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 algn="ctr">
              <a:buFont typeface="Wingdings" panose="05000000000000000000" pitchFamily="2" charset="2"/>
              <a:buChar char="ü"/>
            </a:pPr>
            <a:r>
              <a:rPr lang="ru-RU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песня…</a:t>
            </a:r>
          </a:p>
          <a:p>
            <a:pPr marL="571500" indent="-571500" algn="ctr">
              <a:buFont typeface="Wingdings" panose="05000000000000000000" pitchFamily="2" charset="2"/>
              <a:buChar char="ü"/>
            </a:pPr>
            <a:r>
              <a:rPr lang="ru-RU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песня… </a:t>
            </a:r>
          </a:p>
          <a:p>
            <a:pPr marL="571500" indent="-571500" algn="ctr">
              <a:buFont typeface="Wingdings" panose="05000000000000000000" pitchFamily="2" charset="2"/>
              <a:buChar char="ü"/>
            </a:pPr>
            <a:r>
              <a:rPr lang="ru-RU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танец…</a:t>
            </a:r>
          </a:p>
          <a:p>
            <a:pPr marL="571500" indent="-571500" algn="ctr">
              <a:buFont typeface="Wingdings" panose="05000000000000000000" pitchFamily="2" charset="2"/>
              <a:buChar char="ü"/>
            </a:pPr>
            <a:r>
              <a:rPr lang="ru-RU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стих… </a:t>
            </a:r>
          </a:p>
          <a:p>
            <a:pPr marL="571500" indent="-571500" algn="ctr">
              <a:buFont typeface="Wingdings" panose="05000000000000000000" pitchFamily="2" charset="2"/>
              <a:buChar char="ü"/>
            </a:pPr>
            <a:r>
              <a:rPr lang="ru-RU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песня…</a:t>
            </a:r>
          </a:p>
          <a:p>
            <a:pPr marL="571500" indent="-571500" algn="ctr">
              <a:buFont typeface="Wingdings" panose="05000000000000000000" pitchFamily="2" charset="2"/>
              <a:buChar char="ü"/>
            </a:pPr>
            <a:r>
              <a:rPr lang="ru-RU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стих… </a:t>
            </a:r>
          </a:p>
          <a:p>
            <a:pPr marL="571500" indent="-571500" algn="ctr">
              <a:buFont typeface="Wingdings" panose="05000000000000000000" pitchFamily="2" charset="2"/>
              <a:buChar char="ü"/>
            </a:pPr>
            <a:r>
              <a:rPr lang="ru-RU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танец… </a:t>
            </a:r>
          </a:p>
          <a:p>
            <a:pPr marL="571500" indent="-571500" algn="ctr">
              <a:buFont typeface="Wingdings" panose="05000000000000000000" pitchFamily="2" charset="2"/>
              <a:buChar char="ü"/>
            </a:pPr>
            <a:r>
              <a:rPr lang="ru-RU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песня…</a:t>
            </a:r>
          </a:p>
          <a:p>
            <a:pPr marL="571500" indent="-571500" algn="ctr">
              <a:buFont typeface="Wingdings" panose="05000000000000000000" pitchFamily="2" charset="2"/>
              <a:buChar char="ü"/>
            </a:pPr>
            <a:endParaRPr lang="ru-RU" sz="3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8C3E9A4B-9AEB-48E2-BD45-39B87634175E}"/>
              </a:ext>
            </a:extLst>
          </p:cNvPr>
          <p:cNvSpPr txBox="1">
            <a:spLocks/>
          </p:cNvSpPr>
          <p:nvPr/>
        </p:nvSpPr>
        <p:spPr>
          <a:xfrm rot="20276259">
            <a:off x="25872" y="2365288"/>
            <a:ext cx="3156524" cy="25140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 algn="ctr">
              <a:buFont typeface="Wingdings" panose="05000000000000000000" pitchFamily="2" charset="2"/>
              <a:buChar char="ü"/>
            </a:pPr>
            <a:r>
              <a:rPr lang="ru-RU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песня…</a:t>
            </a:r>
          </a:p>
          <a:p>
            <a:pPr marL="571500" indent="-571500" algn="ctr">
              <a:buFont typeface="Wingdings" panose="05000000000000000000" pitchFamily="2" charset="2"/>
              <a:buChar char="ü"/>
            </a:pPr>
            <a:r>
              <a:rPr lang="ru-RU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песня… </a:t>
            </a:r>
          </a:p>
          <a:p>
            <a:pPr marL="571500" indent="-571500" algn="ctr">
              <a:buFont typeface="Wingdings" panose="05000000000000000000" pitchFamily="2" charset="2"/>
              <a:buChar char="ü"/>
            </a:pPr>
            <a:r>
              <a:rPr lang="ru-RU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танец…</a:t>
            </a:r>
          </a:p>
          <a:p>
            <a:pPr marL="571500" indent="-571500" algn="ctr">
              <a:buFont typeface="Wingdings" panose="05000000000000000000" pitchFamily="2" charset="2"/>
              <a:buChar char="ü"/>
            </a:pPr>
            <a:r>
              <a:rPr lang="ru-RU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стих… </a:t>
            </a:r>
          </a:p>
          <a:p>
            <a:pPr marL="571500" indent="-571500" algn="ctr">
              <a:buFont typeface="Wingdings" panose="05000000000000000000" pitchFamily="2" charset="2"/>
              <a:buChar char="ü"/>
            </a:pPr>
            <a:r>
              <a:rPr lang="ru-RU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песня…</a:t>
            </a:r>
          </a:p>
          <a:p>
            <a:pPr marL="571500" indent="-571500" algn="ctr">
              <a:buFont typeface="Wingdings" panose="05000000000000000000" pitchFamily="2" charset="2"/>
              <a:buChar char="ü"/>
            </a:pPr>
            <a:r>
              <a:rPr lang="ru-RU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стих… </a:t>
            </a:r>
          </a:p>
          <a:p>
            <a:pPr marL="571500" indent="-571500" algn="ctr">
              <a:buFont typeface="Wingdings" panose="05000000000000000000" pitchFamily="2" charset="2"/>
              <a:buChar char="ü"/>
            </a:pPr>
            <a:r>
              <a:rPr lang="ru-RU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танец… </a:t>
            </a:r>
          </a:p>
          <a:p>
            <a:pPr marL="571500" indent="-571500" algn="ctr">
              <a:buFont typeface="Wingdings" panose="05000000000000000000" pitchFamily="2" charset="2"/>
              <a:buChar char="ü"/>
            </a:pPr>
            <a:r>
              <a:rPr lang="ru-RU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песня…</a:t>
            </a:r>
          </a:p>
          <a:p>
            <a:pPr marL="571500" indent="-571500" algn="ctr">
              <a:buFont typeface="Wingdings" panose="05000000000000000000" pitchFamily="2" charset="2"/>
              <a:buChar char="ü"/>
            </a:pPr>
            <a:endParaRPr lang="ru-RU" sz="3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object 7">
            <a:extLst>
              <a:ext uri="{FF2B5EF4-FFF2-40B4-BE49-F238E27FC236}">
                <a16:creationId xmlns:a16="http://schemas.microsoft.com/office/drawing/2014/main" id="{6B266515-1D8F-4306-AA07-8DA7E5BB15FC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23557" y="309055"/>
            <a:ext cx="1643148" cy="822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0904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DCBCE6E-A178-4DF3-BF47-A39E869AED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7554" y="520165"/>
            <a:ext cx="7756891" cy="58176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object 7">
            <a:extLst>
              <a:ext uri="{FF2B5EF4-FFF2-40B4-BE49-F238E27FC236}">
                <a16:creationId xmlns:a16="http://schemas.microsoft.com/office/drawing/2014/main" id="{42C8DD63-A8BF-4C96-B1DC-9EF210EE1A67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23557" y="309055"/>
            <a:ext cx="1643148" cy="822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2684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DCBCE6E-A178-4DF3-BF47-A39E869AED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35507" y="520165"/>
            <a:ext cx="7320985" cy="58176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object 7">
            <a:extLst>
              <a:ext uri="{FF2B5EF4-FFF2-40B4-BE49-F238E27FC236}">
                <a16:creationId xmlns:a16="http://schemas.microsoft.com/office/drawing/2014/main" id="{33263F06-9873-4CE1-A912-87C1352AFAC6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23557" y="309055"/>
            <a:ext cx="1643148" cy="822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2956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E52CFB5-1180-45E3-A55E-1C48BCE2E01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87" r="32464"/>
          <a:stretch/>
        </p:blipFill>
        <p:spPr>
          <a:xfrm>
            <a:off x="984738" y="323557"/>
            <a:ext cx="1800665" cy="269748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DD45446-0FCF-463E-9D17-22006E459E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06240" y="2004648"/>
            <a:ext cx="2968283" cy="325792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B134BEB-0C05-43EF-8EB6-6C78E19D00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97637" y="489032"/>
            <a:ext cx="2198589" cy="269360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E76519A-90E3-48D4-BDCA-47529DDC997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59" r="8126"/>
          <a:stretch/>
        </p:blipFill>
        <p:spPr>
          <a:xfrm>
            <a:off x="8961120" y="2257531"/>
            <a:ext cx="2968283" cy="415063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2AC4E5D-2450-49A9-8976-1E828B0003F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3125" b="80000" l="22500" r="69375">
                        <a14:foregroundMark x1="32656" y1="28333" x2="39844" y2="33333"/>
                        <a14:foregroundMark x1="39844" y1="33333" x2="40313" y2="34167"/>
                        <a14:foregroundMark x1="40313" y1="27083" x2="32656" y2="32500"/>
                        <a14:foregroundMark x1="32656" y1="32500" x2="34375" y2="36667"/>
                        <a14:foregroundMark x1="30000" y1="29792" x2="32813" y2="37500"/>
                        <a14:foregroundMark x1="33125" y1="26875" x2="35313" y2="32708"/>
                        <a14:foregroundMark x1="33906" y1="28542" x2="40781" y2="33542"/>
                        <a14:foregroundMark x1="40781" y1="33542" x2="41094" y2="42292"/>
                        <a14:foregroundMark x1="32656" y1="34375" x2="31563" y2="43750"/>
                        <a14:foregroundMark x1="30156" y1="39583" x2="40469" y2="39583"/>
                        <a14:foregroundMark x1="22656" y1="43125" x2="27031" y2="51667"/>
                        <a14:foregroundMark x1="27031" y1="51667" x2="27031" y2="57500"/>
                        <a14:foregroundMark x1="24375" y1="41667" x2="27656" y2="52708"/>
                        <a14:foregroundMark x1="25625" y1="55833" x2="29688" y2="65208"/>
                        <a14:foregroundMark x1="29688" y1="65208" x2="33750" y2="68333"/>
                        <a14:foregroundMark x1="34219" y1="73542" x2="28125" y2="80000"/>
                        <a14:foregroundMark x1="28125" y1="80000" x2="32813" y2="78125"/>
                        <a14:foregroundMark x1="44844" y1="72292" x2="41719" y2="77708"/>
                        <a14:foregroundMark x1="45469" y1="73542" x2="47344" y2="76667"/>
                        <a14:foregroundMark x1="53125" y1="76458" x2="51719" y2="79375"/>
                        <a14:foregroundMark x1="61563" y1="70625" x2="64531" y2="78125"/>
                        <a14:foregroundMark x1="67188" y1="33750" x2="69375" y2="43750"/>
                        <a14:foregroundMark x1="69375" y1="43750" x2="67500" y2="52083"/>
                        <a14:foregroundMark x1="48281" y1="13542" x2="50000" y2="18333"/>
                        <a14:foregroundMark x1="53438" y1="13125" x2="53281" y2="18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554" t="9081" r="28627" b="15350"/>
          <a:stretch/>
        </p:blipFill>
        <p:spPr>
          <a:xfrm>
            <a:off x="578279" y="3021037"/>
            <a:ext cx="3221502" cy="3664965"/>
          </a:xfrm>
          <a:prstGeom prst="rect">
            <a:avLst/>
          </a:prstGeom>
        </p:spPr>
      </p:pic>
      <p:pic>
        <p:nvPicPr>
          <p:cNvPr id="10" name="object 7">
            <a:extLst>
              <a:ext uri="{FF2B5EF4-FFF2-40B4-BE49-F238E27FC236}">
                <a16:creationId xmlns:a16="http://schemas.microsoft.com/office/drawing/2014/main" id="{BBF88FFB-7B43-49F9-9426-10B4535672BC}"/>
              </a:ext>
            </a:extLst>
          </p:cNvPr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63164" y="171998"/>
            <a:ext cx="1643148" cy="822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4420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E52CFB5-1180-45E3-A55E-1C48BCE2E0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81864" y="580474"/>
            <a:ext cx="2249073" cy="224907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DD45446-0FCF-463E-9D17-22006E459E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71464" y="1530355"/>
            <a:ext cx="2249072" cy="379729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B134BEB-0C05-43EF-8EB6-6C78E19D00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79160" y="298589"/>
            <a:ext cx="2502516" cy="255011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E76519A-90E3-48D4-BDCA-47529DDC99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61120" y="2848706"/>
            <a:ext cx="2968283" cy="296828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2AC4E5D-2450-49A9-8976-1E828B0003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3150" y="3021037"/>
            <a:ext cx="3051760" cy="3664965"/>
          </a:xfrm>
          <a:prstGeom prst="rect">
            <a:avLst/>
          </a:prstGeom>
        </p:spPr>
      </p:pic>
      <p:pic>
        <p:nvPicPr>
          <p:cNvPr id="10" name="object 7">
            <a:extLst>
              <a:ext uri="{FF2B5EF4-FFF2-40B4-BE49-F238E27FC236}">
                <a16:creationId xmlns:a16="http://schemas.microsoft.com/office/drawing/2014/main" id="{F2925046-6C5A-4205-BDE6-07CE0AFF457A}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26609" y="298589"/>
            <a:ext cx="1643148" cy="822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3789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DCBCE6E-A178-4DF3-BF47-A39E869AED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638776">
            <a:off x="559970" y="1651636"/>
            <a:ext cx="5472570" cy="35547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662175E-4DBF-466C-8779-13493FCFC3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459294">
            <a:off x="6277773" y="1157713"/>
            <a:ext cx="4999081" cy="49646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object 7">
            <a:extLst>
              <a:ext uri="{FF2B5EF4-FFF2-40B4-BE49-F238E27FC236}">
                <a16:creationId xmlns:a16="http://schemas.microsoft.com/office/drawing/2014/main" id="{DB42F2BE-F7F7-404B-B667-BF28FE910EC4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23557" y="309055"/>
            <a:ext cx="1643148" cy="822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1402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DCBCE6E-A178-4DF3-BF47-A39E869AEDE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63" r="8157" b="14441"/>
          <a:stretch/>
        </p:blipFill>
        <p:spPr>
          <a:xfrm>
            <a:off x="1618069" y="1350320"/>
            <a:ext cx="8955861" cy="52704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5F2122BC-F488-4B53-9B8D-9F50D09409C5}"/>
              </a:ext>
            </a:extLst>
          </p:cNvPr>
          <p:cNvSpPr txBox="1">
            <a:spLocks/>
          </p:cNvSpPr>
          <p:nvPr/>
        </p:nvSpPr>
        <p:spPr>
          <a:xfrm>
            <a:off x="1871726" y="-134882"/>
            <a:ext cx="9144000" cy="12797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«День Матери» </a:t>
            </a:r>
          </a:p>
          <a:p>
            <a:pPr algn="ctr"/>
            <a:r>
              <a:rPr lang="ru-RU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необычном формате.</a:t>
            </a:r>
          </a:p>
        </p:txBody>
      </p:sp>
      <p:pic>
        <p:nvPicPr>
          <p:cNvPr id="4" name="object 7">
            <a:extLst>
              <a:ext uri="{FF2B5EF4-FFF2-40B4-BE49-F238E27FC236}">
                <a16:creationId xmlns:a16="http://schemas.microsoft.com/office/drawing/2014/main" id="{BCF6FE0B-8A8C-4350-8F35-100451ED53D4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23557" y="309055"/>
            <a:ext cx="1643148" cy="822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8191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79B1A8B-1014-4B98-9295-A611250A95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10412">
            <a:off x="874510" y="955724"/>
            <a:ext cx="4700836" cy="41848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DCBCE6E-A178-4DF3-BF47-A39E869AED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07054">
            <a:off x="6696379" y="1029178"/>
            <a:ext cx="4703176" cy="49008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object 7">
            <a:extLst>
              <a:ext uri="{FF2B5EF4-FFF2-40B4-BE49-F238E27FC236}">
                <a16:creationId xmlns:a16="http://schemas.microsoft.com/office/drawing/2014/main" id="{E91277EB-3C41-4B37-9262-E95A110A0D78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23557" y="309055"/>
            <a:ext cx="1643148" cy="822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6106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85D71502-C885-44A1-A75D-84C851856640}"/>
              </a:ext>
            </a:extLst>
          </p:cNvPr>
          <p:cNvSpPr txBox="1">
            <a:spLocks/>
          </p:cNvSpPr>
          <p:nvPr/>
        </p:nvSpPr>
        <p:spPr>
          <a:xfrm>
            <a:off x="1060938" y="193836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603700B-C0C4-4364-92C9-B8178A31E969}"/>
              </a:ext>
            </a:extLst>
          </p:cNvPr>
          <p:cNvSpPr/>
          <p:nvPr/>
        </p:nvSpPr>
        <p:spPr>
          <a:xfrm>
            <a:off x="2450122" y="247288"/>
            <a:ext cx="7737231" cy="829994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egoe Script" panose="030B0504020000000003" pitchFamily="66" charset="0"/>
                <a:ea typeface="+mn-ea"/>
                <a:cs typeface="+mn-cs"/>
              </a:rPr>
              <a:t>СПАСИБО ЗА ВНИМАНИЕ!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93407594-0010-4799-97D2-953E27D4DD6C}"/>
              </a:ext>
            </a:extLst>
          </p:cNvPr>
          <p:cNvSpPr/>
          <p:nvPr/>
        </p:nvSpPr>
        <p:spPr>
          <a:xfrm>
            <a:off x="2538946" y="779281"/>
            <a:ext cx="7737231" cy="829994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egoe Script" panose="030B0504020000000003" pitchFamily="66" charset="0"/>
                <a:ea typeface="+mn-ea"/>
                <a:cs typeface="+mn-cs"/>
              </a:rPr>
              <a:t>УДАЧИ И…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75449F3-BAEF-49CD-A3B4-D64666E5FEB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70"/>
          <a:stretch/>
        </p:blipFill>
        <p:spPr>
          <a:xfrm rot="20821782">
            <a:off x="1228559" y="1440316"/>
            <a:ext cx="2609157" cy="3666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ADD194EA-F2CA-4B9F-89A8-7EE8A89BC05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4" r="25379"/>
          <a:stretch/>
        </p:blipFill>
        <p:spPr>
          <a:xfrm rot="1024119">
            <a:off x="8053029" y="1420820"/>
            <a:ext cx="2922435" cy="38756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111B0E6E-0033-43DF-9ACD-EE2B37842945}"/>
              </a:ext>
            </a:extLst>
          </p:cNvPr>
          <p:cNvSpPr/>
          <p:nvPr/>
        </p:nvSpPr>
        <p:spPr>
          <a:xfrm>
            <a:off x="1915549" y="6078719"/>
            <a:ext cx="8806375" cy="696350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egoe Script" panose="030B0504020000000003" pitchFamily="66" charset="0"/>
                <a:ea typeface="+mn-ea"/>
                <a:cs typeface="+mn-cs"/>
              </a:rPr>
              <a:t>ПОЗИТИВНОГО НАСТРОЕНИЯ!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11B1870-3E7A-4866-B3A6-056D6251401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07" r="6860" b="19310"/>
          <a:stretch/>
        </p:blipFill>
        <p:spPr>
          <a:xfrm>
            <a:off x="4639065" y="1618544"/>
            <a:ext cx="2486341" cy="42408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object 7">
            <a:extLst>
              <a:ext uri="{FF2B5EF4-FFF2-40B4-BE49-F238E27FC236}">
                <a16:creationId xmlns:a16="http://schemas.microsoft.com/office/drawing/2014/main" id="{76CAB277-D5BA-4F29-BE42-962F975E9A18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62562" y="313286"/>
            <a:ext cx="1643148" cy="822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771314"/>
      </p:ext>
    </p:extLst>
  </p:cSld>
  <p:clrMapOvr>
    <a:masterClrMapping/>
  </p:clrMapOvr>
  <p:transition spd="slow" advClick="0" advTm="19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DCBCE6E-A178-4DF3-BF47-A39E869AED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207054">
            <a:off x="6952768" y="1029178"/>
            <a:ext cx="4190398" cy="49008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47F240B-F9BE-4510-82C5-76FBF28543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33634">
            <a:off x="689318" y="924950"/>
            <a:ext cx="5209735" cy="3907302"/>
          </a:xfrm>
          <a:prstGeom prst="rect">
            <a:avLst/>
          </a:prstGeom>
        </p:spPr>
      </p:pic>
      <p:pic>
        <p:nvPicPr>
          <p:cNvPr id="4" name="object 7">
            <a:extLst>
              <a:ext uri="{FF2B5EF4-FFF2-40B4-BE49-F238E27FC236}">
                <a16:creationId xmlns:a16="http://schemas.microsoft.com/office/drawing/2014/main" id="{B464AAD1-5FB1-47BB-8762-73553B4526F4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23557" y="309055"/>
            <a:ext cx="1643148" cy="822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8142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79B1A8B-1014-4B98-9295-A611250A95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43483" y="2102666"/>
            <a:ext cx="4624546" cy="44633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DCBCE6E-A178-4DF3-BF47-A39E869AED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3971" y="274889"/>
            <a:ext cx="6941720" cy="39047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object 7">
            <a:extLst>
              <a:ext uri="{FF2B5EF4-FFF2-40B4-BE49-F238E27FC236}">
                <a16:creationId xmlns:a16="http://schemas.microsoft.com/office/drawing/2014/main" id="{F6B63F65-0644-4677-9AC2-0A7C5031EC2A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002130" y="407528"/>
            <a:ext cx="1643148" cy="822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775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79B1A8B-1014-4B98-9295-A611250A95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14"/>
          <a:stretch/>
        </p:blipFill>
        <p:spPr>
          <a:xfrm>
            <a:off x="1682237" y="273940"/>
            <a:ext cx="3691620" cy="62341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DCBCE6E-A178-4DF3-BF47-A39E869AEDE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1" t="18952" r="401" b="3919"/>
          <a:stretch/>
        </p:blipFill>
        <p:spPr>
          <a:xfrm>
            <a:off x="6405405" y="273940"/>
            <a:ext cx="3582657" cy="61834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object 7">
            <a:extLst>
              <a:ext uri="{FF2B5EF4-FFF2-40B4-BE49-F238E27FC236}">
                <a16:creationId xmlns:a16="http://schemas.microsoft.com/office/drawing/2014/main" id="{7B5DD12B-C75D-4952-A0E2-F7CC71D1A765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9089" y="349936"/>
            <a:ext cx="1643148" cy="822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9768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DCBCE6E-A178-4DF3-BF47-A39E869AED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730694">
            <a:off x="679938" y="631351"/>
            <a:ext cx="4314093" cy="43493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54FC3DE-71F1-4453-84E2-F8F9CA5D29E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382"/>
          <a:stretch/>
        </p:blipFill>
        <p:spPr>
          <a:xfrm rot="746969">
            <a:off x="6150270" y="706162"/>
            <a:ext cx="4932779" cy="43614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Пузырек для мыслей: облако 1">
            <a:extLst>
              <a:ext uri="{FF2B5EF4-FFF2-40B4-BE49-F238E27FC236}">
                <a16:creationId xmlns:a16="http://schemas.microsoft.com/office/drawing/2014/main" id="{CAFD4FC5-41E0-49A8-8B6E-635F76A10260}"/>
              </a:ext>
            </a:extLst>
          </p:cNvPr>
          <p:cNvSpPr/>
          <p:nvPr/>
        </p:nvSpPr>
        <p:spPr>
          <a:xfrm>
            <a:off x="1790799" y="4537063"/>
            <a:ext cx="7357403" cy="872197"/>
          </a:xfrm>
          <a:prstGeom prst="cloudCallout">
            <a:avLst/>
          </a:prstGeom>
          <a:ln w="28575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dirty="0">
                <a:latin typeface="Georgia" panose="02040502050405020303" pitchFamily="18" charset="0"/>
              </a:rPr>
              <a:t>Украшаем зал…</a:t>
            </a:r>
          </a:p>
        </p:txBody>
      </p:sp>
      <p:pic>
        <p:nvPicPr>
          <p:cNvPr id="5" name="object 7">
            <a:extLst>
              <a:ext uri="{FF2B5EF4-FFF2-40B4-BE49-F238E27FC236}">
                <a16:creationId xmlns:a16="http://schemas.microsoft.com/office/drawing/2014/main" id="{0BC3419E-9524-4E01-90AA-BFF72FC1C730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51693" y="160849"/>
            <a:ext cx="1643148" cy="822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9594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DCBCE6E-A178-4DF3-BF47-A39E869AED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77286" y="472820"/>
            <a:ext cx="4037428" cy="591235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" name="object 7">
            <a:extLst>
              <a:ext uri="{FF2B5EF4-FFF2-40B4-BE49-F238E27FC236}">
                <a16:creationId xmlns:a16="http://schemas.microsoft.com/office/drawing/2014/main" id="{7324C6DA-FA0E-4069-B8CD-C8130493C1A5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23557" y="309055"/>
            <a:ext cx="1643148" cy="822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9986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DCBCE6E-A178-4DF3-BF47-A39E869AEDE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59" r="66854"/>
          <a:stretch/>
        </p:blipFill>
        <p:spPr>
          <a:xfrm>
            <a:off x="6937829" y="301942"/>
            <a:ext cx="4264967" cy="625411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" name="object 7">
            <a:extLst>
              <a:ext uri="{FF2B5EF4-FFF2-40B4-BE49-F238E27FC236}">
                <a16:creationId xmlns:a16="http://schemas.microsoft.com/office/drawing/2014/main" id="{4FEABF13-EAEF-42E8-88A1-842E19D3275D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23557" y="309055"/>
            <a:ext cx="1643148" cy="822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1771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DCBCE6E-A178-4DF3-BF47-A39E869AED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887875">
            <a:off x="697194" y="813727"/>
            <a:ext cx="5453226" cy="38708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4EC6C80-8057-43B1-9576-5227A0CD85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61234">
            <a:off x="5909971" y="2390115"/>
            <a:ext cx="5658399" cy="37385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object 7">
            <a:extLst>
              <a:ext uri="{FF2B5EF4-FFF2-40B4-BE49-F238E27FC236}">
                <a16:creationId xmlns:a16="http://schemas.microsoft.com/office/drawing/2014/main" id="{E312500F-4556-4016-935A-A5352F259A69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23557" y="309055"/>
            <a:ext cx="1643148" cy="822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2086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209</TotalTime>
  <Words>102</Words>
  <Application>Microsoft Office PowerPoint</Application>
  <PresentationFormat>Широкоэкранный</PresentationFormat>
  <Paragraphs>32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8" baseType="lpstr">
      <vt:lpstr>Arial</vt:lpstr>
      <vt:lpstr>Calibri</vt:lpstr>
      <vt:lpstr>Calibri Light</vt:lpstr>
      <vt:lpstr>Georgia</vt:lpstr>
      <vt:lpstr>Segoe Script</vt:lpstr>
      <vt:lpstr>Times New Roman</vt:lpstr>
      <vt:lpstr>Wingdings</vt:lpstr>
      <vt:lpstr>Тема Office</vt:lpstr>
      <vt:lpstr>«Современные подходы к проведению праздников и развлечений». (из опыта работы)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«Современные подходы к проведению праздников и развлечений». (из опыта работы) </dc:title>
  <dc:creator>Пользователь</dc:creator>
  <cp:lastModifiedBy>Пользователь</cp:lastModifiedBy>
  <cp:revision>54</cp:revision>
  <dcterms:created xsi:type="dcterms:W3CDTF">2022-09-07T09:17:40Z</dcterms:created>
  <dcterms:modified xsi:type="dcterms:W3CDTF">2023-04-13T09:31:43Z</dcterms:modified>
</cp:coreProperties>
</file>