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339" r:id="rId2"/>
    <p:sldId id="340" r:id="rId3"/>
    <p:sldId id="341" r:id="rId4"/>
    <p:sldId id="347" r:id="rId5"/>
    <p:sldId id="348" r:id="rId6"/>
    <p:sldId id="349" r:id="rId7"/>
    <p:sldId id="350" r:id="rId8"/>
    <p:sldId id="351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439" autoAdjust="0"/>
  </p:normalViewPr>
  <p:slideViewPr>
    <p:cSldViewPr>
      <p:cViewPr varScale="1">
        <p:scale>
          <a:sx n="64" d="100"/>
          <a:sy n="64" d="100"/>
        </p:scale>
        <p:origin x="156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Превращение </a:t>
            </a:r>
            <a:r>
              <a:rPr lang="ru-RU" dirty="0" err="1"/>
              <a:t>фитбула</a:t>
            </a:r>
            <a:endParaRPr lang="ru-RU" dirty="0"/>
          </a:p>
        </p:txBody>
      </p:sp>
      <p:pic>
        <p:nvPicPr>
          <p:cNvPr id="4" name="Picture 2" descr="C:\Users\Наталья\Desktop\IMG_20220317_1325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3994908" cy="524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Наталья\Desktop\IMG_20220317_1325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6"/>
          <a:stretch/>
        </p:blipFill>
        <p:spPr bwMode="auto">
          <a:xfrm>
            <a:off x="4355976" y="1628800"/>
            <a:ext cx="4608512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0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Бравые казаки</a:t>
            </a:r>
          </a:p>
        </p:txBody>
      </p:sp>
      <p:pic>
        <p:nvPicPr>
          <p:cNvPr id="6" name="Picture 3" descr="F:\атрибуты\Фото на метод объединение\2022-03-11_19-41-03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8" b="19364"/>
          <a:stretch/>
        </p:blipFill>
        <p:spPr bwMode="auto">
          <a:xfrm>
            <a:off x="179512" y="1412776"/>
            <a:ext cx="5590309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фото\IMG_13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64"/>
          <a:stretch/>
        </p:blipFill>
        <p:spPr bwMode="auto">
          <a:xfrm>
            <a:off x="3923928" y="3307101"/>
            <a:ext cx="5046262" cy="355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82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Атрибуты - </a:t>
            </a:r>
            <a:r>
              <a:rPr lang="ru-RU" dirty="0" err="1"/>
              <a:t>трансформеры</a:t>
            </a:r>
            <a:endParaRPr lang="ru-RU" dirty="0"/>
          </a:p>
        </p:txBody>
      </p:sp>
      <p:pic>
        <p:nvPicPr>
          <p:cNvPr id="9" name="Picture 3" descr="C:\Users\Наталья\Desktop\3bf19ab2-fe93-4f48-a48c-f3f999dc502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7" r="10870"/>
          <a:stretch/>
        </p:blipFill>
        <p:spPr bwMode="auto">
          <a:xfrm>
            <a:off x="4572000" y="3212976"/>
            <a:ext cx="4392488" cy="339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Наталья\Desktop\IMG_72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4601633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44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Танец и игра с зонтиками</a:t>
            </a:r>
          </a:p>
        </p:txBody>
      </p:sp>
      <p:pic>
        <p:nvPicPr>
          <p:cNvPr id="6" name="Picture 3" descr="F:\атрибуты\Фото на метод объединение\2022-03-11_19-10-43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9" t="5850" r="4740"/>
          <a:stretch/>
        </p:blipFill>
        <p:spPr bwMode="auto">
          <a:xfrm>
            <a:off x="324268" y="1628800"/>
            <a:ext cx="5600701" cy="324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атрибуты\Фото на метод объединение\2022-03-11_19-09-58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4" t="4445" r="8844"/>
          <a:stretch/>
        </p:blipFill>
        <p:spPr bwMode="auto">
          <a:xfrm>
            <a:off x="3923928" y="3467098"/>
            <a:ext cx="5086350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93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Танец  «Медузы»</a:t>
            </a:r>
          </a:p>
        </p:txBody>
      </p:sp>
      <p:pic>
        <p:nvPicPr>
          <p:cNvPr id="4" name="Picture 2" descr="C:\Users\Наталья\Desktop\62a3730b-6f30-4f07-8e77-66f1112bedd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828092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Танец с дугами в старшей группе</a:t>
            </a:r>
          </a:p>
        </p:txBody>
      </p:sp>
      <p:pic>
        <p:nvPicPr>
          <p:cNvPr id="8" name="Picture 2" descr="F:\атрибуты\Фото на метод объединение\2022-03-11_19-23-18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9" r="5768"/>
          <a:stretch/>
        </p:blipFill>
        <p:spPr bwMode="auto">
          <a:xfrm>
            <a:off x="4081224" y="4149080"/>
            <a:ext cx="5029200" cy="257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F:\атрибуты\Фото на метод объединение\2022-03-11_19-26-5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7" b="9538"/>
          <a:stretch/>
        </p:blipFill>
        <p:spPr bwMode="auto">
          <a:xfrm>
            <a:off x="304800" y="1628800"/>
            <a:ext cx="4843264" cy="290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63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Танец с конфетками</a:t>
            </a:r>
          </a:p>
        </p:txBody>
      </p:sp>
      <p:pic>
        <p:nvPicPr>
          <p:cNvPr id="4" name="Picture 3" descr="F:\атрибуты\Фото на метод объединение\2022-03-11_19-20-53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" r="14448"/>
          <a:stretch/>
        </p:blipFill>
        <p:spPr bwMode="auto">
          <a:xfrm>
            <a:off x="251520" y="1556792"/>
            <a:ext cx="5334000" cy="255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атрибуты\Фото на метод объединение\2022-02-20_19-45-29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4" r="29007"/>
          <a:stretch/>
        </p:blipFill>
        <p:spPr bwMode="auto">
          <a:xfrm>
            <a:off x="4355976" y="3445583"/>
            <a:ext cx="4603616" cy="34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22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Танец «Варенька»</a:t>
            </a:r>
          </a:p>
        </p:txBody>
      </p:sp>
      <p:pic>
        <p:nvPicPr>
          <p:cNvPr id="4" name="Picture 2" descr="F:\атрибуты\Фото на метод объединение\2022-02-20_14-58-09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4"/>
          <a:stretch/>
        </p:blipFill>
        <p:spPr bwMode="auto">
          <a:xfrm>
            <a:off x="395536" y="1700808"/>
            <a:ext cx="8280919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00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631</TotalTime>
  <Words>29</Words>
  <Application>Microsoft Office PowerPoint</Application>
  <PresentationFormat>Экран (4:3)</PresentationFormat>
  <Paragraphs>8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1" baseType="lpstr">
      <vt:lpstr>Candara</vt:lpstr>
      <vt:lpstr>Symbol</vt:lpstr>
      <vt:lpstr>Волна</vt:lpstr>
      <vt:lpstr>Превращение фитбула</vt:lpstr>
      <vt:lpstr>Бравые казаки</vt:lpstr>
      <vt:lpstr>Атрибуты - трансформеры</vt:lpstr>
      <vt:lpstr>Танец и игра с зонтиками</vt:lpstr>
      <vt:lpstr>Танец  «Медузы»</vt:lpstr>
      <vt:lpstr>Танец с дугами в старшей группе</vt:lpstr>
      <vt:lpstr>Танец с конфетками</vt:lpstr>
      <vt:lpstr>Танец «Варенька»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Пользователь</cp:lastModifiedBy>
  <cp:revision>76</cp:revision>
  <dcterms:created xsi:type="dcterms:W3CDTF">2022-03-15T09:16:55Z</dcterms:created>
  <dcterms:modified xsi:type="dcterms:W3CDTF">2022-11-01T09:39:42Z</dcterms:modified>
</cp:coreProperties>
</file>