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69" r:id="rId3"/>
    <p:sldId id="260" r:id="rId4"/>
    <p:sldId id="270" r:id="rId5"/>
    <p:sldId id="271" r:id="rId6"/>
    <p:sldId id="261" r:id="rId7"/>
    <p:sldId id="258" r:id="rId8"/>
    <p:sldId id="259" r:id="rId9"/>
    <p:sldId id="265" r:id="rId10"/>
    <p:sldId id="266" r:id="rId11"/>
    <p:sldId id="264" r:id="rId12"/>
    <p:sldId id="263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76" autoAdjust="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ABCE3-C5B2-4537-94FD-2E2AAC465A3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01836-9094-479C-B561-95C188D52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0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01836-9094-479C-B561-95C188D52F8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8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BC0-C1B3-4D8D-915A-A95FB2D785EB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D7C9A9-E15C-4833-889E-A8F0D0410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BC0-C1B3-4D8D-915A-A95FB2D785EB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C9A9-E15C-4833-889E-A8F0D0410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BC0-C1B3-4D8D-915A-A95FB2D785EB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C9A9-E15C-4833-889E-A8F0D0410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BC0-C1B3-4D8D-915A-A95FB2D785EB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D7C9A9-E15C-4833-889E-A8F0D0410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BC0-C1B3-4D8D-915A-A95FB2D785EB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C9A9-E15C-4833-889E-A8F0D0410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BC0-C1B3-4D8D-915A-A95FB2D785EB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C9A9-E15C-4833-889E-A8F0D0410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BC0-C1B3-4D8D-915A-A95FB2D785EB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2D7C9A9-E15C-4833-889E-A8F0D0410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BC0-C1B3-4D8D-915A-A95FB2D785EB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C9A9-E15C-4833-889E-A8F0D0410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BC0-C1B3-4D8D-915A-A95FB2D785EB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C9A9-E15C-4833-889E-A8F0D0410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BC0-C1B3-4D8D-915A-A95FB2D785EB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C9A9-E15C-4833-889E-A8F0D0410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0BC0-C1B3-4D8D-915A-A95FB2D785EB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C9A9-E15C-4833-889E-A8F0D0410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840BC0-C1B3-4D8D-915A-A95FB2D785EB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D7C9A9-E15C-4833-889E-A8F0D0410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/>
              <a:t>Попова Татьяна Георгиевна, воспитатель.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00808"/>
            <a:ext cx="8443664" cy="28083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Информационно –просветительская работа с родителями дошкольников на основе интерактивного подхода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885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Муниципальное автономное дошкольное образовательное учреждение</a:t>
            </a:r>
            <a:br>
              <a:rPr lang="ru-RU" dirty="0"/>
            </a:br>
            <a:r>
              <a:rPr lang="ru-RU" b="1" dirty="0"/>
              <a:t>Центр развития ребенка детский сад №2</a:t>
            </a:r>
            <a:br>
              <a:rPr lang="ru-RU" dirty="0"/>
            </a:br>
            <a:r>
              <a:rPr lang="ru-RU" b="1" dirty="0"/>
              <a:t>муниципального образования  </a:t>
            </a:r>
            <a:r>
              <a:rPr lang="ru-RU" b="1" dirty="0" err="1"/>
              <a:t>Усть</a:t>
            </a:r>
            <a:r>
              <a:rPr lang="ru-RU" b="1" dirty="0"/>
              <a:t>–</a:t>
            </a:r>
            <a:r>
              <a:rPr lang="ru-RU" b="1" dirty="0" err="1"/>
              <a:t>Лабинский</a:t>
            </a:r>
            <a:r>
              <a:rPr lang="ru-RU" b="1" dirty="0"/>
              <a:t> район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610600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Участие родителей в организации театра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2844" y="1714488"/>
            <a:ext cx="8605620" cy="639762"/>
          </a:xfrm>
        </p:spPr>
        <p:txBody>
          <a:bodyPr/>
          <a:lstStyle/>
          <a:p>
            <a:r>
              <a:rPr lang="ru-RU" dirty="0"/>
              <a:t>Театрализованное представление «</a:t>
            </a:r>
            <a:r>
              <a:rPr lang="ru-RU"/>
              <a:t>Теремочек расписной»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3438" y="1643050"/>
            <a:ext cx="4292241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985\Desktop\приемная\IMG-20190827-WA006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142844" y="2786058"/>
            <a:ext cx="4291012" cy="3218259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8730" y="2500306"/>
            <a:ext cx="4288536" cy="27574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1985\Desktop\приемная\IMG-20190827-WA0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6941" y="2796734"/>
            <a:ext cx="4291011" cy="3218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«Дни добрых дел»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04856" cy="495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58200" cy="5207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«</a:t>
            </a:r>
            <a:r>
              <a:rPr lang="ru-RU" sz="3200" b="1" dirty="0">
                <a:solidFill>
                  <a:srgbClr val="0070C0"/>
                </a:solidFill>
              </a:rPr>
              <a:t>Конкурсы детско-родительских работ».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428736"/>
            <a:ext cx="3008313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1985\Desktop\приемная\IMG_20190822_1027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1412776"/>
            <a:ext cx="4746409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«Добрые советы».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F:\для алси\IMG_20190513_0842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898712" cy="517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Рады сотрудничеству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967334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 3426876@rambler.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ustlabmadou2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7938946" cy="595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91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1985\Desktop\приемная\img0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620688"/>
            <a:ext cx="8320437" cy="589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589723" cy="644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96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Оля\Desktop\daf5aeca2cf207106e3500d7185c925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3303" cy="625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13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Родительские уголки</a:t>
            </a:r>
          </a:p>
        </p:txBody>
      </p:sp>
      <p:pic>
        <p:nvPicPr>
          <p:cNvPr id="5122" name="Picture 2" descr="C:\Users\1985\Desktop\приемная\IMG_20190919_1747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4929222" cy="3411165"/>
          </a:xfrm>
          <a:prstGeom prst="rect">
            <a:avLst/>
          </a:prstGeom>
          <a:noFill/>
        </p:spPr>
      </p:pic>
      <p:pic>
        <p:nvPicPr>
          <p:cNvPr id="5124" name="Picture 4" descr="C:\Users\1985\Desktop\приемная\IMG_20190919_174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6526" y="3214686"/>
            <a:ext cx="4157474" cy="34688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714488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Родители  могут узнать здесь о возрастных особенностях детей нашей группы, режиме дня, расписание занятий, теме занятий в текущей неделе, о правильном воспитании детей. Консультации по вопросам педагогики, психологии постоянно меняются и пополняются.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985\Desktop\приемная\родители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620688"/>
            <a:ext cx="7973132" cy="5315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Дидактический маркер для родителей 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«Дом в котором мы живем»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28596" y="1285860"/>
            <a:ext cx="3008313" cy="4800600"/>
          </a:xfrm>
        </p:spPr>
        <p:txBody>
          <a:bodyPr>
            <a:noAutofit/>
          </a:bodyPr>
          <a:lstStyle/>
          <a:p>
            <a:r>
              <a:rPr lang="ru-RU" sz="2000" i="1" u="sng" dirty="0"/>
              <a:t>Дизайн нашей </a:t>
            </a:r>
            <a:r>
              <a:rPr lang="ru-RU" sz="2000" b="1" i="1" u="sng" dirty="0"/>
              <a:t>приемной        </a:t>
            </a:r>
            <a:r>
              <a:rPr lang="ru-RU" sz="2000" i="1" u="sng" dirty="0"/>
              <a:t> постоянно меняется это еще одна форма работы с родителями. Чем больше открытости в работе </a:t>
            </a:r>
            <a:r>
              <a:rPr lang="ru-RU" sz="2000" b="1" i="1" u="sng" dirty="0"/>
              <a:t>детского сада</a:t>
            </a:r>
            <a:r>
              <a:rPr lang="ru-RU" sz="2000" i="1" u="sng" dirty="0"/>
              <a:t>, информации со стороны нас- воспитателей, тем больше доброжелательности со стороны родителей, и тем выше их активность, заинтересованность!</a:t>
            </a:r>
          </a:p>
        </p:txBody>
      </p:sp>
      <p:pic>
        <p:nvPicPr>
          <p:cNvPr id="4" name="Picture 2" descr="K:\приемная\IMG_20190513_0845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4744" y="1285860"/>
            <a:ext cx="5143535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58200" cy="5207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«Творческие мастерские»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071546"/>
            <a:ext cx="3008313" cy="4800600"/>
          </a:xfrm>
        </p:spPr>
        <p:txBody>
          <a:bodyPr>
            <a:normAutofit/>
          </a:bodyPr>
          <a:lstStyle/>
          <a:p>
            <a:r>
              <a:rPr lang="ru-RU" sz="2400" i="1" u="sng" dirty="0"/>
              <a:t>Основная цель работы </a:t>
            </a:r>
            <a:r>
              <a:rPr lang="ru-RU" sz="2400" b="1" i="1" u="sng" dirty="0"/>
              <a:t>творческой мастерской</a:t>
            </a:r>
            <a:r>
              <a:rPr lang="ru-RU" sz="2400" i="1" u="sng" dirty="0"/>
              <a:t> в детском саду – укрепление детско-</a:t>
            </a:r>
            <a:r>
              <a:rPr lang="ru-RU" sz="2400" b="1" i="1" u="sng" dirty="0"/>
              <a:t>родительских</a:t>
            </a:r>
            <a:r>
              <a:rPr lang="ru-RU" sz="2400" i="1" u="sng" dirty="0"/>
              <a:t>     отношений через организацию совместной          </a:t>
            </a:r>
            <a:r>
              <a:rPr lang="ru-RU" sz="2400" b="1" i="1" u="sng" dirty="0"/>
              <a:t>творческой деятельности</a:t>
            </a:r>
            <a:endParaRPr lang="ru-RU" sz="2400" i="1" u="sng" dirty="0"/>
          </a:p>
        </p:txBody>
      </p:sp>
      <p:pic>
        <p:nvPicPr>
          <p:cNvPr id="6146" name="Picture 2" descr="C:\Users\1985\Desktop\приемная\IMG_20190513_0842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57554" y="979684"/>
            <a:ext cx="5557846" cy="4878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1378</TotalTime>
  <Words>200</Words>
  <Application>Microsoft Office PowerPoint</Application>
  <PresentationFormat>Экран (4:3)</PresentationFormat>
  <Paragraphs>21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Попова Татьяна Георгиевна, воспитатель.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Родительские уголки</vt:lpstr>
      <vt:lpstr>Презентация PowerPoint</vt:lpstr>
      <vt:lpstr>Дидактический маркер для родителей  «Дом в котором мы живем»</vt:lpstr>
      <vt:lpstr>«Творческие мастерские»</vt:lpstr>
      <vt:lpstr>Участие родителей в организации театра</vt:lpstr>
      <vt:lpstr>«Дни добрых дел»</vt:lpstr>
      <vt:lpstr>«Конкурсы детско-родительских работ». </vt:lpstr>
      <vt:lpstr>«Добрые советы».</vt:lpstr>
      <vt:lpstr> 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1985</dc:creator>
  <cp:lastModifiedBy>Ирина Вертепа</cp:lastModifiedBy>
  <cp:revision>68</cp:revision>
  <dcterms:created xsi:type="dcterms:W3CDTF">2019-09-19T17:09:07Z</dcterms:created>
  <dcterms:modified xsi:type="dcterms:W3CDTF">2022-12-07T20:56:04Z</dcterms:modified>
</cp:coreProperties>
</file>