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3" r:id="rId3"/>
    <p:sldId id="260" r:id="rId4"/>
    <p:sldId id="261" r:id="rId5"/>
    <p:sldId id="262" r:id="rId6"/>
    <p:sldId id="265" r:id="rId7"/>
    <p:sldId id="264" r:id="rId8"/>
    <p:sldId id="263" r:id="rId9"/>
    <p:sldId id="267" r:id="rId10"/>
    <p:sldId id="274" r:id="rId11"/>
    <p:sldId id="268" r:id="rId12"/>
    <p:sldId id="278" r:id="rId13"/>
    <p:sldId id="270" r:id="rId14"/>
    <p:sldId id="276" r:id="rId15"/>
    <p:sldId id="271" r:id="rId16"/>
    <p:sldId id="275" r:id="rId17"/>
    <p:sldId id="272" r:id="rId18"/>
    <p:sldId id="277" r:id="rId19"/>
    <p:sldId id="281" r:id="rId20"/>
    <p:sldId id="258" r:id="rId21"/>
    <p:sldId id="259" r:id="rId22"/>
    <p:sldId id="27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23839" y="952802"/>
            <a:ext cx="8915399" cy="4214674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 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4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фонариком как эффективное средство развития речи старших 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</a:t>
            </a: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МБДОУ №11 «Родничок» города Тихорецка</a:t>
            </a:r>
          </a:p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Плотникова Татьяна Евгеньевна</a:t>
            </a:r>
          </a:p>
          <a:p>
            <a:pPr algn="r"/>
            <a:endParaRPr lang="ru-RU" dirty="0"/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55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1" y="-11799"/>
            <a:ext cx="5314713" cy="3460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061" y="0"/>
            <a:ext cx="6218939" cy="34996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963" y="3460652"/>
            <a:ext cx="6027145" cy="33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05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5955" y="314621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«Какой сок», «Какое мороженое», «Какая конфета»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закрепить умение образовывать относительные прилагательные и согласовывать с существительными по родам.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ребёнок берёт карточку, подносит к фонарику и отвечает на вопрос педагога « У меня сок из груш, значит это грушевый сок», «У меня конфета с шоколадом, значит это шоколадная конфета»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263" y="3691236"/>
            <a:ext cx="1603387" cy="29080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54" y="3691236"/>
            <a:ext cx="1641295" cy="2913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799" y="3691236"/>
            <a:ext cx="1978847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66" y="182315"/>
            <a:ext cx="4976106" cy="28000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957" y="182315"/>
            <a:ext cx="4849923" cy="30591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66" y="3241496"/>
            <a:ext cx="5278507" cy="2970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973" y="3459843"/>
            <a:ext cx="5433128" cy="305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70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7905" y="258350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«Посылка»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фонематический слух, закрепить умение определять место звука в слове, развивать связную речь, совершенствовать навыки составления простых предложений.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Соня и Сева получили посылки, но в пути они перепутались. Помоги ребятам разобрать посылки. Подсвети фонариком и посмотри, что лежит внутри. Если в названии предмета есть звук С- это посылка для Сони, а если 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*-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Севы. Ребёнок подсвечивает фонариком и говорит: « В посылке – сова. Это Сонина посылка(или это посылка для Сони)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905" y="3992083"/>
            <a:ext cx="3279603" cy="25634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967" y="3992084"/>
            <a:ext cx="3007992" cy="256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9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5" y="0"/>
            <a:ext cx="5443840" cy="3066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961" y="63317"/>
            <a:ext cx="5735521" cy="32285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375" y="3291840"/>
            <a:ext cx="5864651" cy="3312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66" y="3291840"/>
            <a:ext cx="5880279" cy="33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7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9029" y="244283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 «Обувь»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отрабатывать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лексико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грамматический строй речи, закрепление пройденного материала по теме «Обувь», отработка предлогов.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играем в игру «Чьи?» (мамины, папины, мои), «Один – много», «Что лежит в коробке?» и т.д. на что хватит фантазии.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108" y="3821902"/>
            <a:ext cx="3982894" cy="2418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689" y="3821902"/>
            <a:ext cx="4768997" cy="239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50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39" y="0"/>
            <a:ext cx="3032642" cy="36280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93" y="2166288"/>
            <a:ext cx="3194625" cy="3971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636" y="236468"/>
            <a:ext cx="3497577" cy="3155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837" y="3317699"/>
            <a:ext cx="3162109" cy="35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0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3096" y="314621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«Сувениры из России»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патриотическое воспитание у детей дошкольного возраста, закрепить умение образовывать относительные прилагательные и согласовывать с существительными.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 предлагает ребёнку взять карточку и задаёт вопрос «Какой сувенир лежит в коробке?». Ребёнок отвечает: « У меня в коробке лежат лапти, валенки и т.д.»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44" y="4027278"/>
            <a:ext cx="3257923" cy="23349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336" y="4027278"/>
            <a:ext cx="3164987" cy="23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67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96" y="212357"/>
            <a:ext cx="5335521" cy="30012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493" y="212357"/>
            <a:ext cx="5682519" cy="35308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284" y="3350154"/>
            <a:ext cx="6047577" cy="340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2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013" y="131741"/>
            <a:ext cx="9181735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Проведение занятия на тему «Осень» </a:t>
            </a:r>
            <a:br>
              <a:rPr lang="ru-RU" dirty="0" smtClean="0"/>
            </a:br>
            <a:r>
              <a:rPr lang="ru-RU" dirty="0" smtClean="0"/>
              <a:t>с детьми старшего дошкольного возраста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11" y="1287732"/>
            <a:ext cx="2584771" cy="3439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768" y="3913244"/>
            <a:ext cx="2207304" cy="2944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904" y="1287732"/>
            <a:ext cx="2422392" cy="36093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688" y="1412631"/>
            <a:ext cx="2755631" cy="3676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296" y="3302555"/>
            <a:ext cx="2676376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5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39816" y="421255"/>
            <a:ext cx="88485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каждым годом в детских садах увеличивается количество детей с нарушениями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светом – самый доступный и самый зрелищный вид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помогает решить вопросы развития речи 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настоящая магия и волшебство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«Игр с фонариком» является Коняхина Наталья Анатольевна город Обнинск, которая выкладывает свои авторские пособия в социальной сети в контакте (ВК) с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хештегом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#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занятияКоняхиной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(https://vk.com/club152635295).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279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956167" y="326108"/>
            <a:ext cx="965094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игра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развивает связную речь, обогащает словарь, развивает наблюдательность и внимание, а также расширяет кругозор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детей, развивает логическое мышление, память и </a:t>
            </a: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светом увлекательны и познавательны.</a:t>
            </a:r>
            <a:br>
              <a:rPr lang="ru-RU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конечно же, кто из детей не любит сюрпризы и </a:t>
            </a:r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волшебство!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40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983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187483" y="2219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дидактических игр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фонарика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95114" y="1215578"/>
            <a:ext cx="6096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в корзине?»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чем мешок»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«Какое варенье»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«Какой сок»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прячется за кустом»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лишнее в шкафу»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 в клетке?»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разложить ящики»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разложить ящики»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«Съедобное – несъедобное»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приготовила мама?»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«Вредное или полезное»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лишнее в холодильнике»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«Что съел хомяк»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 чем конфета, мороженое»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в клетке?»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спрятался за стогом»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«Следопыт»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за забором»</a:t>
            </a:r>
          </a:p>
        </p:txBody>
      </p:sp>
    </p:spTree>
    <p:extLst>
      <p:ext uri="{BB962C8B-B14F-4D97-AF65-F5344CB8AC3E}">
        <p14:creationId xmlns:p14="http://schemas.microsoft.com/office/powerpoint/2010/main" val="234554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027" y="-63305"/>
            <a:ext cx="9753600" cy="73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6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050" y="491530"/>
            <a:ext cx="10119359" cy="7386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фонарика на занятиях по развитию речи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эмоционального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психологического благополучия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Улучшению запоминания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материала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систему знаний об окружающем мире через познавательно-исследовательскую деятельность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стремления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поисково-познавательной деятельности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мыслительной активности, умению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наблюдать, анализировать, делать выводы.</a:t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655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7785" y="281354"/>
            <a:ext cx="1029755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использования: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изучении лексического материала;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 индивидуальной работы при коррекции звукопроизношения;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решении математических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задач;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над грамматическими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категориями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проведением дидактических игр знакомит детей с фонариком, с правилами его  пользования: не светить друг другу в глаза, не ронять фонарик, не играть выключателем. 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4443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244861" y="502309"/>
            <a:ext cx="44547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педагогом дети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младшего возраста стремятся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  удерживать карточку и подсвечивать ее фонариком с обратной стороны.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дошкольного возраста не требуется помощь взрослого, и правила пользования фонариком им знакомы.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95" y="192820"/>
            <a:ext cx="3484408" cy="30286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038" y="3496437"/>
            <a:ext cx="4073670" cy="31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11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2190" y="230215"/>
            <a:ext cx="9675811" cy="128089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игр с фонариком совсем простая. Необходимо распечатать материал. Листы с предметными картинками и фоном склеиваются, для долговечности и практичности лучше ещё 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заламинировать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проклеить скотчем, игра готова. Осталось только подсветить картинку сзади фонариком и использовать в соответствии с темой.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66" y="2274436"/>
            <a:ext cx="7867064" cy="45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6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650" y="624109"/>
            <a:ext cx="10213144" cy="611431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«За забором»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переднем плане забор, а всё что нам необходимо спрятать приклеиваем за него. Потом подсвечиваем фонариком и узнаём, кто или что спрятано за забором. Это пособие многоплановое. К тому же его можно всегда дополнить. В данной версии за забором спрятались дикие и домашние животные. Необходимо подсветить картинки, узнать и назвать животное, его детёныша и определить дикое оно или домашнее.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763" y="3479291"/>
            <a:ext cx="2133785" cy="2712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548" y="4114306"/>
            <a:ext cx="896190" cy="5425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6738" y="3303468"/>
            <a:ext cx="2103302" cy="273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40" y="4120403"/>
            <a:ext cx="896190" cy="5486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792" y="3428446"/>
            <a:ext cx="3633531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7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81908" y="401657"/>
            <a:ext cx="90924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ещё добавила изображения насекомых. Получилась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летает на лугу?».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эту игру я использую для автоматизации звука Ш. На этом же материале можно отрабатывать употребление предлогов. ЗА, ИЗ-ЗА.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«Один – много», «Без кого?», «Кто с кем?», «Живое не живое».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86" y="2707263"/>
            <a:ext cx="4752297" cy="31280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665" y="2707263"/>
            <a:ext cx="4234373" cy="312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0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9312" y="173944"/>
            <a:ext cx="8911687" cy="12808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«Поварята варят, жарят , пекут»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закрепить умение использования в речи близких по значению глаголов: жарить, варить , печь, кипятить; упражнять в образовании относительных прилагательных.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Педагог задаёт вопрос: «Что приготовил повар?». Ребёнок берёт карточку, подносит к фонарику и отвечает на вопрос педагога: «Повар жарил котлеты»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«Котлеты какие»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«Котлеты жареные» и т.д.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92" y="4183409"/>
            <a:ext cx="2502607" cy="2079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140" y="4183409"/>
            <a:ext cx="2975106" cy="20362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950" y="4183409"/>
            <a:ext cx="290804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978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558</TotalTime>
  <Words>561</Words>
  <Application>Microsoft Office PowerPoint</Application>
  <PresentationFormat>Широкоэкранный</PresentationFormat>
  <Paragraphs>73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Century Gothic</vt:lpstr>
      <vt:lpstr>Times New Roman</vt:lpstr>
      <vt:lpstr>Wingdings</vt:lpstr>
      <vt:lpstr>Wingdings 3</vt:lpstr>
      <vt:lpstr>Легкий дым</vt:lpstr>
      <vt:lpstr>Тема: « Игры с фонариком как эффективное средство развития речи старших дошкольников». 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Технология выполнения игр с фонариком совсем простая. Необходимо распечатать материал. Листы с предметными картинками и фоном склеиваются, для долговечности и практичности лучше ещё их заламинировать или проклеить скотчем, игра готова. Осталось только подсветить картинку сзади фонариком и использовать в соответствии с темой. </vt:lpstr>
      <vt:lpstr>Упражнение «За забором»  На переднем плане забор, а всё что нам необходимо спрятать приклеиваем за него. Потом подсвечиваем фонариком и узнаём, кто или что спрятано за забором. Это пособие многоплановое. К тому же его можно всегда дополнить. В данной версии за забором спрятались дикие и домашние животные. Необходимо подсветить картинки, узнать и назвать животное, его детёныша и определить дикое оно или домашнее.  </vt:lpstr>
      <vt:lpstr>Презентация PowerPoint</vt:lpstr>
      <vt:lpstr>Упражнение «Поварята варят, жарят , пекут» Цель: закрепить умение использования в речи близких по значению глаголов: жарить, варить , печь, кипятить; упражнять в образовании относительных прилагательных. Ход: Педагог задаёт вопрос: «Что приготовил повар?». Ребёнок берёт карточку, подносит к фонарику и отвечает на вопрос педагога: «Повар жарил котлеты» - «Котлеты какие» - «Котлеты жареные» и т.д.</vt:lpstr>
      <vt:lpstr>Презентация PowerPoint</vt:lpstr>
      <vt:lpstr>Упражнение «Какой сок», «Какое мороженое», «Какая конфета» Цель: закрепить умение образовывать относительные прилагательные и согласовывать с существительными по родам. Ход: ребёнок берёт карточку, подносит к фонарику и отвечает на вопрос педагога « У меня сок из груш, значит это грушевый сок», «У меня конфета с шоколадом, значит это шоколадная конфета» и т.д.</vt:lpstr>
      <vt:lpstr>Презентация PowerPoint</vt:lpstr>
      <vt:lpstr>Упражнение «Посылка» Цель: Развивать фонематический слух, закрепить умение определять место звука в слове, развивать связную речь, совершенствовать навыки составления простых предложений. Ход: - Соня и Сева получили посылки, но в пути они перепутались. Помоги ребятам разобрать посылки. Подсвети фонариком и посмотри, что лежит внутри. Если в названии предмета есть звук С- это посылка для Сони, а если С*- для Севы. Ребёнок подсвечивает фонариком и говорит: « В посылке – сова. Это Сонина посылка(или это посылка для Сони) и т.д.</vt:lpstr>
      <vt:lpstr>Презентация PowerPoint</vt:lpstr>
      <vt:lpstr>Упражнение  «Обувь» Цель: отрабатывать лексико – грамматический строй речи, закрепление пройденного материала по теме «Обувь», отработка предлогов. Ход: играем в игру «Чьи?» (мамины, папины, мои), «Один – много», «Что лежит в коробке?» и т.д. на что хватит фантазии.</vt:lpstr>
      <vt:lpstr>Презентация PowerPoint</vt:lpstr>
      <vt:lpstr>Упражнение «Сувениры из России» Цель: патриотическое воспитание у детей дошкольного возраста, закрепить умение образовывать относительные прилагательные и согласовывать с существительными. Ход: Педагог предлагает ребёнку взять карточку и задаёт вопрос «Какой сувенир лежит в коробке?». Ребёнок отвечает: « У меня в коробке лежат лапти, валенки и т.д.»</vt:lpstr>
      <vt:lpstr>Презентация PowerPoint</vt:lpstr>
      <vt:lpstr>Проведение занятия на тему «Осень»  с детьми старшего дошкольного возраста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 Игры с фонариком как эффективное средство развития речи старших дошкольников».</dc:title>
  <dc:creator>user</dc:creator>
  <cp:lastModifiedBy>Наталья</cp:lastModifiedBy>
  <cp:revision>37</cp:revision>
  <dcterms:created xsi:type="dcterms:W3CDTF">2025-10-05T15:36:37Z</dcterms:created>
  <dcterms:modified xsi:type="dcterms:W3CDTF">2025-10-17T12:24:57Z</dcterms:modified>
</cp:coreProperties>
</file>