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sldIdLst>
    <p:sldId id="256" r:id="rId2"/>
    <p:sldId id="257" r:id="rId3"/>
    <p:sldId id="259" r:id="rId4"/>
    <p:sldId id="263" r:id="rId5"/>
    <p:sldId id="261" r:id="rId6"/>
    <p:sldId id="260" r:id="rId7"/>
    <p:sldId id="264" r:id="rId8"/>
    <p:sldId id="266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61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1453537-B4F3-4739-BB44-C6058A3D436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BB21951-BEDB-4C9D-BB7C-D07228A38EA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21226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3537-B4F3-4739-BB44-C6058A3D436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1951-BEDB-4C9D-BB7C-D07228A38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2476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3537-B4F3-4739-BB44-C6058A3D436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1951-BEDB-4C9D-BB7C-D07228A38EA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96483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3537-B4F3-4739-BB44-C6058A3D436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1951-BEDB-4C9D-BB7C-D07228A38E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14093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3537-B4F3-4739-BB44-C6058A3D436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1951-BEDB-4C9D-BB7C-D07228A38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8381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3537-B4F3-4739-BB44-C6058A3D436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1951-BEDB-4C9D-BB7C-D07228A38E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29000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3537-B4F3-4739-BB44-C6058A3D436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1951-BEDB-4C9D-BB7C-D07228A38EA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61810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3537-B4F3-4739-BB44-C6058A3D436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1951-BEDB-4C9D-BB7C-D07228A38EA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13506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3537-B4F3-4739-BB44-C6058A3D436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1951-BEDB-4C9D-BB7C-D07228A38EA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03015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3537-B4F3-4739-BB44-C6058A3D436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1951-BEDB-4C9D-BB7C-D07228A38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4406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3537-B4F3-4739-BB44-C6058A3D436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1951-BEDB-4C9D-BB7C-D07228A38EA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26236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3537-B4F3-4739-BB44-C6058A3D436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1951-BEDB-4C9D-BB7C-D07228A38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309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3537-B4F3-4739-BB44-C6058A3D436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1951-BEDB-4C9D-BB7C-D07228A38EA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78705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3537-B4F3-4739-BB44-C6058A3D436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1951-BEDB-4C9D-BB7C-D07228A38EA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88896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3537-B4F3-4739-BB44-C6058A3D436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1951-BEDB-4C9D-BB7C-D07228A38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10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3537-B4F3-4739-BB44-C6058A3D436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1951-BEDB-4C9D-BB7C-D07228A38EA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39090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3537-B4F3-4739-BB44-C6058A3D436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21951-BEDB-4C9D-BB7C-D07228A38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943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1453537-B4F3-4739-BB44-C6058A3D4367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BB21951-BEDB-4C9D-BB7C-D07228A38E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9945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3801" y="1378052"/>
            <a:ext cx="94986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Использование фитнес- технологий в системе физкультурно-оздоровительной работы  ДОУ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8588" y="750498"/>
            <a:ext cx="454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МБДОУ «Детский сад №72» г.Чебоксары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801350" y="5059392"/>
            <a:ext cx="36599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Подготовила</a:t>
            </a:r>
          </a:p>
          <a:p>
            <a:r>
              <a:rPr lang="ru-RU" dirty="0" smtClean="0"/>
              <a:t>инструктор по физической культуре</a:t>
            </a:r>
          </a:p>
          <a:p>
            <a:r>
              <a:rPr lang="ru-RU" dirty="0" smtClean="0"/>
              <a:t>Дудкина Людмила Федоровна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26031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40" y="733842"/>
            <a:ext cx="4189798" cy="23567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739"/>
          <a:stretch/>
        </p:blipFill>
        <p:spPr>
          <a:xfrm>
            <a:off x="6516129" y="733842"/>
            <a:ext cx="4242487" cy="24790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129" y="3659386"/>
            <a:ext cx="4250724" cy="23910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38" y="3438005"/>
            <a:ext cx="4189798" cy="235676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68536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6217" y="2967335"/>
            <a:ext cx="6859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Спасибо за внимание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1033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95" y="766119"/>
            <a:ext cx="3229233" cy="2421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611" y="766119"/>
            <a:ext cx="3295136" cy="2471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96" y="3527856"/>
            <a:ext cx="3229232" cy="24219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66" y="3527856"/>
            <a:ext cx="3264930" cy="24486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691" y="455206"/>
            <a:ext cx="3859102" cy="3072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0546" y="3237471"/>
            <a:ext cx="3688400" cy="31214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886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7" y="691979"/>
            <a:ext cx="3234726" cy="2426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838" y="3564924"/>
            <a:ext cx="3410466" cy="255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3564923"/>
            <a:ext cx="3409093" cy="2556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980670" y="1070919"/>
            <a:ext cx="51301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 летне-оздоровительный период занятия по игровому </a:t>
            </a:r>
            <a:r>
              <a:rPr lang="ru-RU" sz="2400" b="1" dirty="0" err="1" smtClean="0"/>
              <a:t>стретчингу</a:t>
            </a:r>
            <a:r>
              <a:rPr lang="ru-RU" sz="2400" b="1" dirty="0" smtClean="0"/>
              <a:t>    проходят на спортивной площадке детского сада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365657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11" y="824541"/>
            <a:ext cx="3948440" cy="2558964"/>
          </a:xfrm>
          <a:prstGeom prst="rect">
            <a:avLst/>
          </a:prstGeom>
          <a:ln w="127000" cap="sq">
            <a:solidFill>
              <a:srgbClr val="7030A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24"/>
          <a:stretch/>
        </p:blipFill>
        <p:spPr>
          <a:xfrm>
            <a:off x="4043001" y="2358933"/>
            <a:ext cx="3637569" cy="2377131"/>
          </a:xfrm>
          <a:prstGeom prst="rect">
            <a:avLst/>
          </a:prstGeom>
          <a:ln w="127000" cap="sq">
            <a:solidFill>
              <a:srgbClr val="7030A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14" r="15800"/>
          <a:stretch/>
        </p:blipFill>
        <p:spPr>
          <a:xfrm>
            <a:off x="7323939" y="3210614"/>
            <a:ext cx="3830854" cy="2724665"/>
          </a:xfrm>
          <a:prstGeom prst="rect">
            <a:avLst/>
          </a:prstGeom>
          <a:ln w="127000" cap="sq">
            <a:solidFill>
              <a:srgbClr val="7030A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675871" y="1091047"/>
            <a:ext cx="5535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7030A0"/>
                </a:solidFill>
              </a:rPr>
              <a:t>На первых занятиях изучаем свойства мяча </a:t>
            </a:r>
            <a:r>
              <a:rPr lang="ru-RU" sz="2000" b="1" dirty="0" err="1" smtClean="0">
                <a:solidFill>
                  <a:srgbClr val="7030A0"/>
                </a:solidFill>
              </a:rPr>
              <a:t>фитбола</a:t>
            </a:r>
            <a:r>
              <a:rPr lang="ru-RU" sz="2000" b="1" dirty="0" smtClean="0">
                <a:solidFill>
                  <a:srgbClr val="7030A0"/>
                </a:solidFill>
              </a:rPr>
              <a:t>, учимся правильной посадке на мяче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159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11" y="778732"/>
            <a:ext cx="2743973" cy="1907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685" y="778732"/>
            <a:ext cx="2800350" cy="1907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537" y="778732"/>
            <a:ext cx="1825613" cy="2425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11" y="3529703"/>
            <a:ext cx="2743973" cy="1938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685" y="3529704"/>
            <a:ext cx="2896593" cy="1938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537" y="3529703"/>
            <a:ext cx="1825613" cy="2579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9223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95" y="782594"/>
            <a:ext cx="3673749" cy="20664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42" y="941295"/>
            <a:ext cx="3971071" cy="23950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95" y="3083133"/>
            <a:ext cx="3865526" cy="2287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64" y="3336347"/>
            <a:ext cx="4245493" cy="23880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049323" y="1785808"/>
            <a:ext cx="2100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7030A0"/>
                </a:solidFill>
              </a:rPr>
              <a:t>Практикуем открытые занятия для родителей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2777" y="3874099"/>
            <a:ext cx="3040704" cy="22775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4326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914" y="873293"/>
            <a:ext cx="3641124" cy="2427416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08"/>
          <a:stretch/>
        </p:blipFill>
        <p:spPr>
          <a:xfrm>
            <a:off x="1133730" y="873293"/>
            <a:ext cx="3991109" cy="2415747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111" y="3510113"/>
            <a:ext cx="3432345" cy="2572735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406819" y="4314918"/>
            <a:ext cx="5195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Мяч </a:t>
            </a:r>
            <a:r>
              <a:rPr lang="ru-RU" sz="2400" b="1" dirty="0" err="1" smtClean="0"/>
              <a:t>фитбол</a:t>
            </a:r>
            <a:r>
              <a:rPr lang="ru-RU" sz="2400" b="1" dirty="0" smtClean="0"/>
              <a:t>- отличный помощник при проведении физкультурных досугов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55741" y="1128584"/>
            <a:ext cx="20077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Прекрасный инструмент для снятия  трудового напряжения у педагогов</a:t>
            </a:r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201270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-1006" t="8864"/>
          <a:stretch/>
        </p:blipFill>
        <p:spPr>
          <a:xfrm>
            <a:off x="2150966" y="1538144"/>
            <a:ext cx="8200731" cy="4161596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935313" y="831634"/>
            <a:ext cx="7611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Муниципальный проект «Фитнес вместе с мамой»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81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01"/>
          <a:stretch/>
        </p:blipFill>
        <p:spPr>
          <a:xfrm>
            <a:off x="2208771" y="881449"/>
            <a:ext cx="7848600" cy="51067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33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277</TotalTime>
  <Words>82</Words>
  <Application>Microsoft Office PowerPoint</Application>
  <PresentationFormat>Произвольный</PresentationFormat>
  <Paragraphs>12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Натуральные материалы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Фитнес-технологии  в системе здоровьесберегающих технологий  мбдоу «детский сад №72» г. чебоксары</dc:title>
  <dc:creator>user</dc:creator>
  <cp:lastModifiedBy>*</cp:lastModifiedBy>
  <cp:revision>28</cp:revision>
  <dcterms:created xsi:type="dcterms:W3CDTF">2022-10-14T17:05:39Z</dcterms:created>
  <dcterms:modified xsi:type="dcterms:W3CDTF">2022-10-17T11:47:57Z</dcterms:modified>
</cp:coreProperties>
</file>