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3" r:id="rId15"/>
    <p:sldId id="266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856B7-BEFA-4481-9A0A-C0CAC9762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FF06B9-8E8B-4F42-B43D-F589804FF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243209-9351-44DF-8A95-1B580D98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E2B59-AD2E-4F0B-8715-BB35020D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917BA-2A71-4D5C-89BB-B4472D31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8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564B1-6D43-4A12-AC34-A8682B7A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4E01A0-B217-410A-9408-2B0881328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788DE-3560-44BC-8A8D-7118B7D1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C48510-CA31-40A4-BAD3-37F10E19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508BE-E015-47EB-B4D9-DD76A2C8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D53503-DBB9-444B-873F-5572CF6CF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DADF4F-4D67-4C54-983B-DB3CC2FF6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ADB00-B221-4860-9216-826E1EC2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B0502-79E2-4B4D-B72A-305EA16F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EDA9F-38E8-4D94-98DD-B648B0DC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2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201D-1590-4371-BDF1-15CD091C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BC98E-EF56-4222-BE71-0C6FB058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0F44F-F24E-42EC-A360-E641A81C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2DA92-E6E2-4F6A-9A80-C2093C0F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AE409E-F07F-41D7-AC97-6343B74E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6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8543B-875E-4A73-AF23-7017A2FE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71256F-A977-4CAF-A8AE-9CF9B9A6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CA0A4-6A2D-43B1-B3F8-E8284778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5C6633-0D93-4801-8BF7-5C400BA7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AB066-21B8-4E20-8097-2197A433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0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EB0E4-13F0-4E94-8862-797C5DF0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101ED-34F4-476D-B1A1-0ACEFFCBD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39F2B-B90C-4498-86BF-B63AA5AB3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F9C98A-C831-4F4F-A366-DE93686E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89E1C4-5853-468F-AAFD-D7646B29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761240-1361-452F-917D-E055DDC5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9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A5639-7CD7-4AEC-8888-BD28018E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848E90-C514-4D21-8BDD-049C70426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BC8F8-01AF-48C2-A22F-677128596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C6761D-EE28-4FE9-AB7D-84A898067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F23D13-4FB6-4FDC-9EC9-4D5E40E24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7190E2-E90A-4DF7-859D-17F11220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EFABEA-B541-4051-BC47-A0174077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7FCECA-A6F7-4E42-AF5B-053FF250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A31D7-6F2F-45C4-9B00-52BE1CB1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82019C-6E72-4506-9EFD-3911156E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8DC86D-48BF-43D9-B20E-10E070E51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511975-1B25-4D46-8C15-A9451F1E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8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C66CB5-142D-4C2F-BD2F-DDE38A88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C54C59-559A-4401-86F7-9862255F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9AE354-C616-4212-846F-C37C26C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3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ECBD2-9037-41CB-BB35-592B5F8E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64917-8466-4E95-8B59-2CBAC5E8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B4EEC-93C3-49E9-A6C2-50655CB21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E6D76-B0C6-4CAF-8E81-B93671E9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14F581-2F83-4685-8A9A-EB0526FF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E75918-11E4-4408-9722-E129FC79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2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72EDC-2A35-43C5-A947-8FC26D22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327444-FFD5-4418-99EA-996E600F3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60BD76-752D-462D-B2E7-0E90E1F91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4262F9-777D-483F-AC86-75A23AC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20CFEA-4C1D-4EE3-A7C3-AC35466A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5D822-C4CF-49AC-BB11-E77455DF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FDD88-D68B-422C-9E17-0CDB678D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82AA9-A32D-4144-9EC4-650862A40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1DDAF-0523-4688-B196-003B9DBD6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7F3E-D77B-4F49-8882-A1E4E5F2CC1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7B41B-7E93-4957-B38B-E3DC97C8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88C7C-9DFB-47E4-8BC9-D92575A3E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0E2F-AF9D-41A4-92B3-FA1E2D8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7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38113A22-7ABA-45ED-A277-83F2D4A46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3336" y="4197570"/>
            <a:ext cx="4094272" cy="14721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Таможникова С. Е.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4461CE6-AFCF-4F3C-9A19-ACBB78A0D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1279" y="1261254"/>
            <a:ext cx="8462821" cy="367240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«Говорящая среда в музыкальном зале</a:t>
            </a:r>
          </a:p>
          <a:p>
            <a:r>
              <a:rPr lang="ru-RU" sz="2800" dirty="0">
                <a:latin typeface="Georgia" panose="02040502050405020303" pitchFamily="18" charset="0"/>
              </a:rPr>
              <a:t>на основе </a:t>
            </a:r>
          </a:p>
          <a:p>
            <a:r>
              <a:rPr lang="ru-RU" sz="2800" dirty="0">
                <a:latin typeface="Georgia" panose="02040502050405020303" pitchFamily="18" charset="0"/>
              </a:rPr>
              <a:t>творческого взаимодействия</a:t>
            </a:r>
          </a:p>
          <a:p>
            <a:r>
              <a:rPr lang="ru-RU" sz="2800" dirty="0">
                <a:latin typeface="Georgia" panose="02040502050405020303" pitchFamily="18" charset="0"/>
              </a:rPr>
              <a:t>педагогов с детьми».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06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311327" y="1165113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991312" y="416028"/>
            <a:ext cx="1479303" cy="1505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529928-E338-4450-B8D1-F6A2B20BD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424" y="182112"/>
            <a:ext cx="6172981" cy="324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5C894E-0281-47FD-A8B0-B8FB963B3B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595" y="2866985"/>
            <a:ext cx="5254738" cy="354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74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E55BA0-0821-4E96-969E-C9B4359F54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5947117" y="1709220"/>
            <a:ext cx="5262134" cy="426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BE2A3-3381-4EF6-9870-E5A35523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45757">
            <a:off x="1063931" y="2125931"/>
            <a:ext cx="4329799" cy="369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6236515" y="1"/>
            <a:ext cx="3657601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«ДЕНЬ  ЗНАНИЙ»</a:t>
            </a:r>
          </a:p>
        </p:txBody>
      </p:sp>
    </p:spTree>
    <p:extLst>
      <p:ext uri="{BB962C8B-B14F-4D97-AF65-F5344CB8AC3E}">
        <p14:creationId xmlns:p14="http://schemas.microsoft.com/office/powerpoint/2010/main" val="174584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E55BA0-0821-4E96-969E-C9B4359F5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73256">
            <a:off x="6974912" y="2094425"/>
            <a:ext cx="4538849" cy="349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BE2A3-3381-4EF6-9870-E5A35523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13683">
            <a:off x="627882" y="1957149"/>
            <a:ext cx="6187193" cy="376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6236515" y="1"/>
            <a:ext cx="3657601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«ДЕНЬ  ЗНАНИЙ»</a:t>
            </a:r>
          </a:p>
        </p:txBody>
      </p:sp>
    </p:spTree>
    <p:extLst>
      <p:ext uri="{BB962C8B-B14F-4D97-AF65-F5344CB8AC3E}">
        <p14:creationId xmlns:p14="http://schemas.microsoft.com/office/powerpoint/2010/main" val="285932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6236515" y="1"/>
            <a:ext cx="3657601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«ЗОЛОТАЯ  ОСЕНЬ»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648EA-3CE4-43AA-9829-AF08E04C6C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0"/>
          <a:stretch/>
        </p:blipFill>
        <p:spPr>
          <a:xfrm rot="20977649">
            <a:off x="1387745" y="1592583"/>
            <a:ext cx="4449323" cy="484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1209A9-A9A8-42A5-A747-04030EFBA7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6151910" y="1959087"/>
            <a:ext cx="4903079" cy="367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63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281983" y="1222103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3160046" y="687891"/>
            <a:ext cx="1479303" cy="15052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6236515" y="1"/>
            <a:ext cx="3657601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«ЗОЛОТАЯ  ОСЕНЬ»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648EA-3CE4-43AA-9829-AF08E04C6C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7649">
            <a:off x="1075448" y="2969079"/>
            <a:ext cx="5648501" cy="315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1209A9-A9A8-42A5-A747-04030EFBA7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6496308" y="1288739"/>
            <a:ext cx="4430798" cy="332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91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E55BA0-0821-4E96-969E-C9B4359F54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6126644" y="2002328"/>
            <a:ext cx="4903079" cy="367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BE2A3-3381-4EF6-9870-E5A35523C0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7649">
            <a:off x="874802" y="2282306"/>
            <a:ext cx="5061339" cy="379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6236515" y="1"/>
            <a:ext cx="3657601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«ДЕНЬ МАТЕРИ»</a:t>
            </a:r>
          </a:p>
        </p:txBody>
      </p:sp>
    </p:spTree>
    <p:extLst>
      <p:ext uri="{BB962C8B-B14F-4D97-AF65-F5344CB8AC3E}">
        <p14:creationId xmlns:p14="http://schemas.microsoft.com/office/powerpoint/2010/main" val="195888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6236515" y="1"/>
            <a:ext cx="3657601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«НОВЫЙ  ГОД»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648EA-3CE4-43AA-9829-AF08E04C6C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7649">
            <a:off x="822614" y="2261415"/>
            <a:ext cx="4812324" cy="360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1209A9-A9A8-42A5-A747-04030EFBA7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5919707" y="1840458"/>
            <a:ext cx="4829593" cy="362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74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3857497" y="1"/>
            <a:ext cx="7284115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 ДЕНЬ  ЗАЩИТНИКА  ОТЕЧЕСТВА»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648EA-3CE4-43AA-9829-AF08E04C6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7649">
            <a:off x="547584" y="2729370"/>
            <a:ext cx="5991103" cy="336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1209A9-A9A8-42A5-A747-04030EFBA7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6319323" y="1409759"/>
            <a:ext cx="4737433" cy="3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27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3857497" y="1"/>
            <a:ext cx="7284115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«8  МАРТА»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648EA-3CE4-43AA-9829-AF08E04C6C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01282">
            <a:off x="1113592" y="2351899"/>
            <a:ext cx="4493326" cy="336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1209A9-A9A8-42A5-A747-04030EFBA7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5488883" y="1581124"/>
            <a:ext cx="5691242" cy="317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062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288273" y="1052643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3061580" y="188951"/>
            <a:ext cx="1479303" cy="15052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3857497" y="1"/>
            <a:ext cx="7284115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648EA-3CE4-43AA-9829-AF08E04C6C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93832">
            <a:off x="791616" y="2426885"/>
            <a:ext cx="5503042" cy="3101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1209A9-A9A8-42A5-A747-04030EFBA7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6459831" y="719815"/>
            <a:ext cx="4319765" cy="509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56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Трехмерная модель 3" descr="Красный знак вопроса">
                <a:extLst>
                  <a:ext uri="{FF2B5EF4-FFF2-40B4-BE49-F238E27FC236}">
                    <a16:creationId xmlns:a16="http://schemas.microsoft.com/office/drawing/2014/main" id="{53CB05DC-519E-424D-87A6-FA727272A97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4790600"/>
                  </p:ext>
                </p:extLst>
              </p:nvPr>
            </p:nvGraphicFramePr>
            <p:xfrm>
              <a:off x="8479524" y="440565"/>
              <a:ext cx="1558574" cy="242182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558574" cy="2421822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883631" ay="34583" az="909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9080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Трехмерная модель 3" descr="Красный знак вопроса">
                <a:extLst>
                  <a:ext uri="{FF2B5EF4-FFF2-40B4-BE49-F238E27FC236}">
                    <a16:creationId xmlns:a16="http://schemas.microsoft.com/office/drawing/2014/main" id="{53CB05DC-519E-424D-87A6-FA727272A9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9524" y="440565"/>
                <a:ext cx="1558574" cy="24218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096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3857497" y="1"/>
            <a:ext cx="7284115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648EA-3CE4-43AA-9829-AF08E04C6C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30815">
            <a:off x="1201270" y="1693360"/>
            <a:ext cx="4683733" cy="440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1209A9-A9A8-42A5-A747-04030EFBA7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6315839" y="634222"/>
            <a:ext cx="4678021" cy="350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62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3857497" y="1"/>
            <a:ext cx="7284115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«ДЕНЬ  ПОБЕДЫ»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648EA-3CE4-43AA-9829-AF08E04C6C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737" y="935863"/>
            <a:ext cx="2707501" cy="552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1209A9-A9A8-42A5-A747-04030EFBA7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212" y="2090471"/>
            <a:ext cx="5497804" cy="340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133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495875" y="1153821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982758" y="416029"/>
            <a:ext cx="1479303" cy="150524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BA0F6C-447E-4BB7-B8FC-41B1889633EC}"/>
              </a:ext>
            </a:extLst>
          </p:cNvPr>
          <p:cNvSpPr txBox="1">
            <a:spLocks/>
          </p:cNvSpPr>
          <p:nvPr/>
        </p:nvSpPr>
        <p:spPr>
          <a:xfrm>
            <a:off x="3857497" y="1"/>
            <a:ext cx="7284115" cy="9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7030A0"/>
                </a:solidFill>
                <a:latin typeface="Gabriola" panose="04040605051002020D02" pitchFamily="82" charset="0"/>
              </a:rPr>
              <a:t>«ВЫПУСКНОЙ»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648EA-3CE4-43AA-9829-AF08E04C6C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798" y="2866985"/>
            <a:ext cx="4866237" cy="336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1209A9-A9A8-42A5-A747-04030EFBA7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551" y="1243739"/>
            <a:ext cx="5188651" cy="324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15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000" r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44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82A80B-8E85-4031-98E8-C2BAD5C2E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245"/>
            <a:ext cx="10515600" cy="14318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Образовательное пространство должно гарантировать охрану и укрепление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физического и психологического здоровья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эмоционального благополучия </a:t>
            </a:r>
            <a:r>
              <a:rPr lang="ru-RU" dirty="0">
                <a:latin typeface="Georgia" panose="02040502050405020303" pitchFamily="18" charset="0"/>
              </a:rPr>
              <a:t>воспитанников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2CCC0-3A0C-4236-A130-6EEAB41203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6813">
            <a:off x="5772040" y="681839"/>
            <a:ext cx="5849562" cy="356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CC974F-1FEF-4057-89AE-AE7A083871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32235">
            <a:off x="1157960" y="992925"/>
            <a:ext cx="4949272" cy="379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51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72760-A361-4CB9-899B-238ECE88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4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Украшение зала – </a:t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dirty="0">
                <a:latin typeface="Georgia" panose="02040502050405020303" pitchFamily="18" charset="0"/>
              </a:rPr>
              <a:t>это составляющая </a:t>
            </a:r>
            <a:r>
              <a:rPr lang="ru-RU" sz="2800">
                <a:latin typeface="Georgia" panose="02040502050405020303" pitchFamily="18" charset="0"/>
              </a:rPr>
              <a:t>«говорящей» </a:t>
            </a:r>
            <a:r>
              <a:rPr lang="ru-RU" sz="2800" dirty="0">
                <a:latin typeface="Georgia" panose="02040502050405020303" pitchFamily="18" charset="0"/>
              </a:rPr>
              <a:t>среды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464822-BCB6-4A21-A022-F734BCC42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80" y="1135742"/>
            <a:ext cx="5420513" cy="428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1FF77C-0BB1-4134-B91B-DC78B394CF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71061"/>
            <a:ext cx="5906320" cy="442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63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9000" r="9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0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72760-A361-4CB9-899B-238ECE88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8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Красочное оформление музыкального зала способствует развитию у детей чувства прекрасного, формирует образные представления и воображение, наполняет их сердца радостью и восторгом, помогает создать праздничное настроение.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464822-BCB6-4A21-A022-F734BCC42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92" y="1456417"/>
            <a:ext cx="5832043" cy="304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1FF77C-0BB1-4134-B91B-DC78B394CF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4609" y="1907919"/>
            <a:ext cx="5868679" cy="453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37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72760-A361-4CB9-899B-238ECE88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8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Красочное оформление музыкального зала способствует развитию у детей чувства прекрасного, формирует образные представления и воображение, наполняет их сердца радостью и восторгом, помогает создать праздничное настроение.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464822-BCB6-4A21-A022-F734BCC42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952" y="1471767"/>
            <a:ext cx="5529221" cy="4023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1FF77C-0BB1-4134-B91B-DC78B394C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5525" y="2402746"/>
            <a:ext cx="6939523" cy="419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13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E55BA0-0821-4E96-969E-C9B4359F54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3579">
            <a:off x="6426770" y="625445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BE2A3-3381-4EF6-9870-E5A35523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7649">
            <a:off x="1279972" y="1629073"/>
            <a:ext cx="5155048" cy="440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31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4F12EA-04BE-4209-8DD1-2908C4F7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0524">
            <a:off x="-26089" y="800072"/>
            <a:ext cx="3128890" cy="12808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Вместе…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8A9B2-D29F-483E-9DBD-78ACD8C11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333">
            <a:off x="2205092" y="183241"/>
            <a:ext cx="1479303" cy="15052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E55BA0-0821-4E96-969E-C9B4359F54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3579">
            <a:off x="6349627" y="534567"/>
            <a:ext cx="4861229" cy="329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2BE2A3-3381-4EF6-9870-E5A35523C0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7649">
            <a:off x="1195777" y="2464070"/>
            <a:ext cx="5839138" cy="353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408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163</Words>
  <Application>Microsoft Office PowerPoint</Application>
  <PresentationFormat>Широкоэкранный</PresentationFormat>
  <Paragraphs>34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Gabriola</vt:lpstr>
      <vt:lpstr>Georgia</vt:lpstr>
      <vt:lpstr>Times New Roman</vt:lpstr>
      <vt:lpstr>Тема Office</vt:lpstr>
      <vt:lpstr>Музыкальный руководитель: Таможникова С. Е. 2025 год</vt:lpstr>
      <vt:lpstr>Презентация PowerPoint</vt:lpstr>
      <vt:lpstr>Презентация PowerPoint</vt:lpstr>
      <vt:lpstr>Украшение зала –  это составляющая «говорящей» среды</vt:lpstr>
      <vt:lpstr>Презентация PowerPoint</vt:lpstr>
      <vt:lpstr>Красочное оформление музыкального зала способствует развитию у детей чувства прекрасного, формирует образные представления и воображение, наполняет их сердца радостью и восторгом, помогает создать праздничное настроение. </vt:lpstr>
      <vt:lpstr>Красочное оформление музыкального зала способствует развитию у детей чувства прекрасного, формирует образные представления и воображение, наполняет их сердца радостью и восторгом, помогает создать праздничное настроение. 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Вместе…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руководитель: Таможникова С. Е. 2025 год</dc:title>
  <dc:creator>Пользователь</dc:creator>
  <cp:lastModifiedBy>Пользователь</cp:lastModifiedBy>
  <cp:revision>61</cp:revision>
  <dcterms:created xsi:type="dcterms:W3CDTF">2025-09-04T09:41:09Z</dcterms:created>
  <dcterms:modified xsi:type="dcterms:W3CDTF">2025-10-29T12:05:34Z</dcterms:modified>
</cp:coreProperties>
</file>