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85" r:id="rId3"/>
    <p:sldId id="263" r:id="rId4"/>
    <p:sldId id="286" r:id="rId5"/>
    <p:sldId id="266" r:id="rId6"/>
    <p:sldId id="260" r:id="rId7"/>
    <p:sldId id="261" r:id="rId8"/>
    <p:sldId id="264" r:id="rId9"/>
    <p:sldId id="262" r:id="rId10"/>
    <p:sldId id="267" r:id="rId11"/>
    <p:sldId id="268" r:id="rId12"/>
    <p:sldId id="271" r:id="rId13"/>
    <p:sldId id="269" r:id="rId14"/>
    <p:sldId id="274" r:id="rId15"/>
    <p:sldId id="280" r:id="rId16"/>
    <p:sldId id="275" r:id="rId17"/>
    <p:sldId id="276" r:id="rId18"/>
    <p:sldId id="277" r:id="rId19"/>
    <p:sldId id="287" r:id="rId20"/>
    <p:sldId id="270" r:id="rId21"/>
    <p:sldId id="278" r:id="rId22"/>
    <p:sldId id="272" r:id="rId23"/>
    <p:sldId id="283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-11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C7A88-7A70-4AD6-AFEB-6C5F2A237D54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68D4A-D836-4C71-82D1-7B993AF4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572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74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19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08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2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33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53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32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4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2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5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6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3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9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3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7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DC495-03B2-4A06-97E0-6AA4166D6FCB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9C1E23-B46C-41A3-827A-585506FFE8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6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73" y="443345"/>
            <a:ext cx="11014363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10 муниципального образования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поселок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/>
              <a:t> </a:t>
            </a:r>
            <a:endParaRPr lang="ru-RU" sz="1600" dirty="0"/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 smtClean="0">
                <a:solidFill>
                  <a:schemeClr val="tx1"/>
                </a:solidFill>
              </a:rPr>
              <a:t/>
            </a:r>
            <a:br>
              <a:rPr lang="ru-RU" sz="1050" dirty="0" smtClean="0">
                <a:solidFill>
                  <a:schemeClr val="tx1"/>
                </a:solidFill>
              </a:rPr>
            </a:br>
            <a:r>
              <a:rPr lang="ru-RU" sz="1050" dirty="0" smtClean="0"/>
              <a:t> </a:t>
            </a:r>
            <a:br>
              <a:rPr lang="ru-RU" sz="1050" dirty="0" smtClean="0"/>
            </a:br>
            <a:r>
              <a:rPr lang="ru-RU" sz="1050" dirty="0" smtClean="0"/>
              <a:t> </a:t>
            </a:r>
            <a:br>
              <a:rPr lang="ru-RU" sz="1050" dirty="0" smtClean="0"/>
            </a:br>
            <a:r>
              <a:rPr lang="ru-RU" sz="1050" dirty="0" smtClean="0"/>
              <a:t> </a:t>
            </a:r>
            <a:br>
              <a:rPr lang="ru-RU" sz="1050" dirty="0" smtClean="0"/>
            </a:br>
            <a:r>
              <a:rPr lang="ru-RU" sz="1050" dirty="0" smtClean="0"/>
              <a:t> </a:t>
            </a:r>
            <a:br>
              <a:rPr lang="ru-RU" sz="1050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942" y="1832695"/>
            <a:ext cx="3799609" cy="28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56288" y="1454727"/>
            <a:ext cx="67376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u="sng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</a:t>
            </a: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«Мешочек историй Ушинского на основе технологии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сторисек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Труфман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Васильевна,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п.Щербиновский,2023год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63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3782" y="124691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Этап развития.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Акция « Ушинский детям»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1" y="1558044"/>
            <a:ext cx="3896591" cy="519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89" y="1558044"/>
            <a:ext cx="38862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0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5964" y="360219"/>
            <a:ext cx="8506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мешочка для компонентов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семья Александры 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12525" r="3131"/>
          <a:stretch/>
        </p:blipFill>
        <p:spPr>
          <a:xfrm>
            <a:off x="5998571" y="1077190"/>
            <a:ext cx="3685757" cy="518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4" t="17182" r="1227" b="16436"/>
          <a:stretch/>
        </p:blipFill>
        <p:spPr>
          <a:xfrm>
            <a:off x="249381" y="1427017"/>
            <a:ext cx="4571552" cy="4481947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4973782" y="3283527"/>
            <a:ext cx="900545" cy="38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2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218" y="415636"/>
            <a:ext cx="7342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реализации.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группе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мешочек в нашей группе?»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1" y="1729508"/>
            <a:ext cx="3846368" cy="512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6" y="1729509"/>
            <a:ext cx="3846368" cy="512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56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207819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выходного дня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 по мотивам произведений Ушинского»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10000"/>
          <a:stretch/>
        </p:blipFill>
        <p:spPr>
          <a:xfrm>
            <a:off x="1717786" y="1302452"/>
            <a:ext cx="6816791" cy="516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5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3709" y="318655"/>
            <a:ext cx="57634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2" y="824345"/>
            <a:ext cx="4042064" cy="538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15522" b="38788"/>
          <a:stretch/>
        </p:blipFill>
        <p:spPr>
          <a:xfrm>
            <a:off x="6367317" y="3366655"/>
            <a:ext cx="4207871" cy="34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96" y="824345"/>
            <a:ext cx="4047836" cy="303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1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5" y="1241043"/>
            <a:ext cx="3333973" cy="460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19" y="1241043"/>
            <a:ext cx="3454181" cy="460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75164" y="568037"/>
            <a:ext cx="69688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с Ушинским.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392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126" y="346364"/>
            <a:ext cx="8811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Обыгрывание, игры-инсценировки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произведениям Ушинского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7" y="1134216"/>
            <a:ext cx="2997590" cy="399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1" y="2739091"/>
            <a:ext cx="2974883" cy="396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r="13636" b="202"/>
          <a:stretch/>
        </p:blipFill>
        <p:spPr>
          <a:xfrm>
            <a:off x="5797248" y="1134216"/>
            <a:ext cx="3111494" cy="417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9" r="30067" b="9495"/>
          <a:stretch/>
        </p:blipFill>
        <p:spPr>
          <a:xfrm>
            <a:off x="8576648" y="2701636"/>
            <a:ext cx="3234943" cy="400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126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/>
          <a:stretch/>
        </p:blipFill>
        <p:spPr>
          <a:xfrm>
            <a:off x="2146320" y="883438"/>
            <a:ext cx="3440385" cy="294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60764" y="360218"/>
            <a:ext cx="843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«мешочка  историй Ушинского»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0"/>
          <a:stretch/>
        </p:blipFill>
        <p:spPr>
          <a:xfrm>
            <a:off x="57514" y="3124201"/>
            <a:ext cx="3397567" cy="339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7475" r="9243"/>
          <a:stretch/>
        </p:blipFill>
        <p:spPr>
          <a:xfrm>
            <a:off x="6459412" y="883438"/>
            <a:ext cx="3437648" cy="302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2324" r="9057" b="22423"/>
          <a:stretch/>
        </p:blipFill>
        <p:spPr>
          <a:xfrm>
            <a:off x="8065534" y="3255819"/>
            <a:ext cx="3043883" cy="313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5764" y="3205509"/>
            <a:ext cx="4174275" cy="313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64" y="207818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«Мой любимый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героя сказки Ушинского»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3535" r="7273" b="28283"/>
          <a:stretch/>
        </p:blipFill>
        <p:spPr>
          <a:xfrm>
            <a:off x="9109177" y="4360928"/>
            <a:ext cx="2956292" cy="1876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01" y="4360929"/>
            <a:ext cx="2768329" cy="1914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31420" r="15540" b="41134"/>
          <a:stretch/>
        </p:blipFill>
        <p:spPr>
          <a:xfrm>
            <a:off x="126412" y="886700"/>
            <a:ext cx="3014385" cy="274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23" y="863465"/>
            <a:ext cx="2972314" cy="280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7676" b="11515"/>
          <a:stretch/>
        </p:blipFill>
        <p:spPr>
          <a:xfrm>
            <a:off x="8828234" y="698938"/>
            <a:ext cx="2896565" cy="297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5"/>
          <a:stretch/>
        </p:blipFill>
        <p:spPr>
          <a:xfrm>
            <a:off x="6113111" y="731038"/>
            <a:ext cx="2715123" cy="294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b="3031"/>
          <a:stretch/>
        </p:blipFill>
        <p:spPr>
          <a:xfrm>
            <a:off x="130307" y="4360928"/>
            <a:ext cx="2834634" cy="19148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236" y="6026726"/>
            <a:ext cx="565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Маша К.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Владик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7801" y="6359524"/>
            <a:ext cx="2768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Катя С.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24109" y="6359524"/>
            <a:ext cx="240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Алиса 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04" y="4360929"/>
            <a:ext cx="3034733" cy="19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7"/>
          <a:stretch/>
        </p:blipFill>
        <p:spPr>
          <a:xfrm>
            <a:off x="3796147" y="2660868"/>
            <a:ext cx="3293774" cy="397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3871371"/>
            <a:ext cx="3261126" cy="244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15" y="3982207"/>
            <a:ext cx="3261127" cy="244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8" y="410323"/>
            <a:ext cx="2474103" cy="233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28109" y="886691"/>
            <a:ext cx="6345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нижка- малышка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«Четыре желания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Владика Г. </a:t>
            </a:r>
          </a:p>
        </p:txBody>
      </p:sp>
    </p:spTree>
    <p:extLst>
      <p:ext uri="{BB962C8B-B14F-4D97-AF65-F5344CB8AC3E}">
        <p14:creationId xmlns:p14="http://schemas.microsoft.com/office/powerpoint/2010/main" val="94545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5637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«Те, кто читают книги, всегда будут управлять теми, кто смотрит телевизор».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Жанлис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</a:t>
            </a:r>
          </a:p>
        </p:txBody>
      </p:sp>
      <p:pic>
        <p:nvPicPr>
          <p:cNvPr id="2050" name="Picture 2" descr="https://politeka.net/images/2017/12/22/0xn1wXlMgysGODjLYb9BffvVjQt59I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2" y="1980967"/>
            <a:ext cx="3047115" cy="2180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blog.mann-ivanov-ferber.ru/wp-content/uploads/2017/01/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07" y="1930400"/>
            <a:ext cx="2841066" cy="226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ygazeta.com/i/2012/09/compu3Ncort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98" y="4255459"/>
            <a:ext cx="3103418" cy="232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2764" y="2551837"/>
            <a:ext cx="45858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снижается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статус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литературы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происходит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резкое сокращение доли чтения в структуре свободного времени детей, замедленное вхождение в книжную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культуру;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еряется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самоценность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детства,исчезает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потребность в художественном слове как средстве общения 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детьми;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снижается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интерес к чтению.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9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4" y="401782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«шпаргалок» для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«Уроки Ушинского»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315" y="1935246"/>
            <a:ext cx="5349714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460" y="1949101"/>
            <a:ext cx="5349715" cy="416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949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2873" y="221673"/>
            <a:ext cx="7342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ешочек выходного дня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Почитай со мною мама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04" y="2873971"/>
            <a:ext cx="2988023" cy="398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6835"/>
          <a:stretch/>
        </p:blipFill>
        <p:spPr>
          <a:xfrm>
            <a:off x="0" y="744893"/>
            <a:ext cx="3352801" cy="298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02" y="483283"/>
            <a:ext cx="3262499" cy="327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88" y="2873970"/>
            <a:ext cx="2980552" cy="39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7156" y="2296828"/>
            <a:ext cx="3385704" cy="2539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Равнобедренный треугольник 7"/>
          <p:cNvSpPr/>
          <p:nvPr/>
        </p:nvSpPr>
        <p:spPr>
          <a:xfrm>
            <a:off x="4655127" y="1175780"/>
            <a:ext cx="2329761" cy="846984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36" y="2226714"/>
            <a:ext cx="3120028" cy="416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9091" r="25219" b="27474"/>
          <a:stretch/>
        </p:blipFill>
        <p:spPr>
          <a:xfrm>
            <a:off x="80371" y="268957"/>
            <a:ext cx="2964874" cy="435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268957"/>
            <a:ext cx="2929294" cy="391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7" y="3012157"/>
            <a:ext cx="4285673" cy="321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49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291" y="124691"/>
            <a:ext cx="5555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«Мешочек историй Ушинского»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18406" b="13535"/>
          <a:stretch/>
        </p:blipFill>
        <p:spPr>
          <a:xfrm>
            <a:off x="606273" y="1078798"/>
            <a:ext cx="3304036" cy="372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3" b="7475"/>
          <a:stretch/>
        </p:blipFill>
        <p:spPr>
          <a:xfrm>
            <a:off x="5417127" y="1078798"/>
            <a:ext cx="3329007" cy="364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93964" y="4727314"/>
            <a:ext cx="4350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…Мне сразу понравилась идея создания мешочка историй Ушинского, и мне и Маше было интересно вместе знакомиться с произведениями писателя. Семейное чтение было увлекательным.</a:t>
            </a:r>
          </a:p>
          <a:p>
            <a:pPr algn="r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Викторовна К., мама Маши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3781" y="4727314"/>
            <a:ext cx="5320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…Нам с Владом понравилось, что мешочек историй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шинского можно взять с собой домой и  поиграть в сказку перед сном вечером .Играя,  с мешочком мы узнали много интересных рассказов Ушинского. Карточки- подсказки помогают нам составить беседу после прочитанного, а также закрепить материал после прочитанного. Все это очень интересно, ребенок доволен.</a:t>
            </a:r>
          </a:p>
          <a:p>
            <a:pPr algn="r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Николаевна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мама Владислава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164" y="249382"/>
            <a:ext cx="84928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Вывод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Совместно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созданный нами «мешочек историй Ушинского» с использованием технологии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сторисек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 нам погрузиться в сказочный мир писателя, помогло ребятам изучить образ главных героев книги Ушинского, развивает понимание прочитанного, воспитывает интерес к книге, желание слушать новые истории. Книга как бы оживает.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книга, стоящая на полочке, с ней можно поиграть, пережить прочитанное.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 погрузившись в создание мешочка историй Ушинского, все получили хорошие стимулы к сотрудничеству и взаимопомощи, осталось удовлетворение от совместной работы.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внимание!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7018" y="207818"/>
            <a:ext cx="6372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сторисек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037" y="1080655"/>
            <a:ext cx="4724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В переводе с английского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Сторисек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» - «мешок историй». Метод был разработан в 1994 году в Великобритании.</a:t>
            </a:r>
            <a:endParaRPr lang="ru-RU" sz="20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449580"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Основатель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Сторисек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 Нейл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Гриффитс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доктор филологии, автор книг по обучению детей в дошкольном и школьном возрасте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indent="449580"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Идея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Сторисек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заключается в продвижении детского чтения и обеспечения дошкольников всеми необходимыми средствами для получения удовольствия от совместного с взрослыми чтения книг.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9335"/>
          <a:stretch/>
        </p:blipFill>
        <p:spPr>
          <a:xfrm>
            <a:off x="5292437" y="792593"/>
            <a:ext cx="5540633" cy="468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33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526924"/>
            <a:ext cx="8922327" cy="561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 «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Сторисека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разноуровневый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разносторонний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подход к книге в рамках общеобразовательных целей и задач, получение удовольствия от самой книги и от совместного чтения.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«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Сторисека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чтение хороших книг;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расширение кругозора;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пополнение и расширение словарного запаса;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навыков осмысленного чтения;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навыков обсуждения художественного произведения;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социальных навыков;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стимулирование интереса к книге.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8858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443345"/>
            <a:ext cx="8756073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.Предварительный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.Этап развития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реализации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.Завершающий этап.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  <a:p>
            <a:pPr marL="400050" indent="-400050" algn="just">
              <a:buAutoNum type="romanUcPeriod"/>
            </a:pPr>
            <a:endParaRPr lang="ru-RU" dirty="0"/>
          </a:p>
          <a:p>
            <a:pPr algn="just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870364" y="1553314"/>
            <a:ext cx="1149927" cy="428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1870364" y="2771742"/>
            <a:ext cx="1149927" cy="428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870364" y="2162528"/>
            <a:ext cx="1149927" cy="428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870364" y="3342408"/>
            <a:ext cx="1149927" cy="428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enburgkniga.ru/wp-content/uploads/0/5/2/052cd268f2cfa445f6894d7cb87282d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9" y="317643"/>
            <a:ext cx="8298872" cy="6216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6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originals/2d/8f/92/2d8f92111d87b894a3ef6fc631ead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249106"/>
            <a:ext cx="1911927" cy="1911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4509" y="3657600"/>
            <a:ext cx="80494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1919"/>
          <a:stretch/>
        </p:blipFill>
        <p:spPr>
          <a:xfrm>
            <a:off x="5953309" y="1205069"/>
            <a:ext cx="3434071" cy="307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5979" b="4651"/>
          <a:stretch/>
        </p:blipFill>
        <p:spPr>
          <a:xfrm>
            <a:off x="2244436" y="1131934"/>
            <a:ext cx="3915764" cy="314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94509" y="4447309"/>
            <a:ext cx="8049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с целью выявления знаний о творчестве писателя и отношения одной из сторон участников образовательного процесса, как они относятся к чтению книг и ее влияние на воспитание подрастающего поколения и знакомы ли они с такай технологией, как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сторисек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01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7455" y="318655"/>
            <a:ext cx="5328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Предварительный этап.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27" y="3228108"/>
            <a:ext cx="4613564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28108"/>
            <a:ext cx="4649214" cy="335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4.bp.blogspot.com/-YZoQjKKzY2I/WcIC5ymq6GI/AAAAAAAAA6A/APAYblOH19kBXxz3893mYCTahEWCs4gBQCEwYBhgL/s1600/%25D1%2581%25D1%2582%25D0%25BE%25D1%25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945" y="982732"/>
            <a:ext cx="3075927" cy="2166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068292" y="3148806"/>
            <a:ext cx="3075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Сторисек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детском саду»</a:t>
            </a:r>
            <a:endParaRPr lang="ru-RU" dirty="0"/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468581" y="982732"/>
            <a:ext cx="3491345" cy="2037559"/>
          </a:xfrm>
          <a:prstGeom prst="snip2Diag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7964" y="3020291"/>
            <a:ext cx="31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«Ушинский детям»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12" descr="fc5db86d8b3d21930b8d21c31276002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0509" y="1187387"/>
            <a:ext cx="1246733" cy="1673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6" descr="D:\ПЕД. КОЛЛЕДЖ\Презентация по МРР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0952" y="1454727"/>
            <a:ext cx="1537531" cy="997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99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691" y="4572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вид деятельности- игра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1" y="1205345"/>
            <a:ext cx="4100945" cy="546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12" y="1205344"/>
            <a:ext cx="4100946" cy="546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86822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498</TotalTime>
  <Words>454</Words>
  <Application>Microsoft Office PowerPoint</Application>
  <PresentationFormat>Произвольный</PresentationFormat>
  <Paragraphs>92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Презентация PowerPoint</vt:lpstr>
      <vt:lpstr>«Те, кто читают книги, всегда будут управлять теми, кто смотрит телевизор».                                                                              Жанлис Ф.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10 муниципального образования Щербиновский район поселок Щербиновский                                                                                    Конкурсная работа муниципального этапа «Читающая мама- читающая страна»   по пропаганде чтения-восприятия детской литературы  в номинации  «Ушинскому 200 лет»      Проект  «Мешочек историй Ушинского»  с детьми 2 младшей группы (3-4 лет)      Подготовила  Труфман Наталья Васильевна, воспитатель                 п. Щербиновский, 2023г.</dc:title>
  <dc:creator>Пользователь Windows</dc:creator>
  <cp:lastModifiedBy>Polina</cp:lastModifiedBy>
  <cp:revision>43</cp:revision>
  <dcterms:created xsi:type="dcterms:W3CDTF">2023-03-26T12:43:52Z</dcterms:created>
  <dcterms:modified xsi:type="dcterms:W3CDTF">2023-06-21T09:35:48Z</dcterms:modified>
</cp:coreProperties>
</file>