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6B3-324F-4A74-B1A5-6B23EF50C87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02FC-60D6-48B8-85FA-0E41AA3B8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10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6B3-324F-4A74-B1A5-6B23EF50C87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02FC-60D6-48B8-85FA-0E41AA3B8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9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6B3-324F-4A74-B1A5-6B23EF50C87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02FC-60D6-48B8-85FA-0E41AA3B8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2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6B3-324F-4A74-B1A5-6B23EF50C87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02FC-60D6-48B8-85FA-0E41AA3B8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47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6B3-324F-4A74-B1A5-6B23EF50C87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02FC-60D6-48B8-85FA-0E41AA3B8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3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6B3-324F-4A74-B1A5-6B23EF50C87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02FC-60D6-48B8-85FA-0E41AA3B8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2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6B3-324F-4A74-B1A5-6B23EF50C87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02FC-60D6-48B8-85FA-0E41AA3B8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4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6B3-324F-4A74-B1A5-6B23EF50C87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02FC-60D6-48B8-85FA-0E41AA3B8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5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6B3-324F-4A74-B1A5-6B23EF50C87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02FC-60D6-48B8-85FA-0E41AA3B8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7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6B3-324F-4A74-B1A5-6B23EF50C87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02FC-60D6-48B8-85FA-0E41AA3B8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C6B3-324F-4A74-B1A5-6B23EF50C87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B02FC-60D6-48B8-85FA-0E41AA3B8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0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C6B3-324F-4A74-B1A5-6B23EF50C870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B02FC-60D6-48B8-85FA-0E41AA3B8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6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61"/>
            <a:ext cx="12192000" cy="7354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 развития ребёнка – детский сад № 9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Щербиновский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станица Старощербиновская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взаимодействия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инструктора по физической культуре 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воспитанников»</a:t>
            </a:r>
          </a:p>
          <a:p>
            <a:pPr marL="0" indent="0" algn="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Каплина Людмила Алексеевна – инструктор по физической культуре</a:t>
            </a:r>
          </a:p>
          <a:p>
            <a:pPr algn="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34" y="1629149"/>
            <a:ext cx="3567545" cy="47694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9474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50255"/>
            <a:ext cx="12193057" cy="7358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81" y="-121227"/>
            <a:ext cx="6952510" cy="412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7989" y="90055"/>
            <a:ext cx="3662009" cy="3761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1252" y="4496237"/>
            <a:ext cx="4852784" cy="2287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192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50255"/>
            <a:ext cx="12193057" cy="73585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255" y="365125"/>
            <a:ext cx="9663544" cy="620193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6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057" cy="73524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семьи – сложное образование, которое должно рассматриваться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многофакторно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5418" y="2097222"/>
            <a:ext cx="4512756" cy="4848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Выноска-облако 3"/>
          <p:cNvSpPr/>
          <p:nvPr/>
        </p:nvSpPr>
        <p:spPr>
          <a:xfrm>
            <a:off x="1110440" y="3838112"/>
            <a:ext cx="2754978" cy="26596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8699272" y="1385516"/>
            <a:ext cx="3158836" cy="25076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574473" y="4932218"/>
            <a:ext cx="45719" cy="554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333892" y="1385516"/>
            <a:ext cx="3401985" cy="20417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7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47207"/>
            <a:ext cx="12193057" cy="73524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- режим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281" y="753235"/>
            <a:ext cx="4308764" cy="2897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63" y="1980281"/>
            <a:ext cx="4405745" cy="44057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520" y="4737595"/>
            <a:ext cx="3775797" cy="1648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144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50255"/>
            <a:ext cx="12193057" cy="73585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88" y="12982"/>
            <a:ext cx="4384964" cy="584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3552" y="3470564"/>
            <a:ext cx="4516581" cy="3387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564" y="-250255"/>
            <a:ext cx="4765964" cy="3574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800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50255"/>
            <a:ext cx="12193057" cy="73585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1" y="0"/>
            <a:ext cx="4799636" cy="3590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067" y="251183"/>
            <a:ext cx="4463830" cy="3338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15" y="4035136"/>
            <a:ext cx="4821382" cy="2712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435" y="1795064"/>
            <a:ext cx="2670533" cy="3570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074" y="3875808"/>
            <a:ext cx="4051714" cy="3030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49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50255"/>
            <a:ext cx="12193057" cy="7358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11" y="67176"/>
            <a:ext cx="6619164" cy="3184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880" y="3338701"/>
            <a:ext cx="6828165" cy="335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954" y="891631"/>
            <a:ext cx="4482395" cy="20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5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50255"/>
            <a:ext cx="12193057" cy="73585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964" y="187051"/>
            <a:ext cx="9268691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54" y="1666023"/>
            <a:ext cx="4481945" cy="33614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812" y="1949920"/>
            <a:ext cx="4784435" cy="3588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849" y="3655758"/>
            <a:ext cx="4593485" cy="343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917" y="0"/>
            <a:ext cx="4883741" cy="2745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378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50255"/>
            <a:ext cx="12193057" cy="73585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44" y="2758755"/>
            <a:ext cx="5814839" cy="434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035" y="-96982"/>
            <a:ext cx="5651841" cy="42275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617" y="152400"/>
            <a:ext cx="3602183" cy="2240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6038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250255"/>
            <a:ext cx="12193057" cy="73585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866" y="204983"/>
            <a:ext cx="5895975" cy="3314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622" y="3726873"/>
            <a:ext cx="7045764" cy="28955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6" y="275762"/>
            <a:ext cx="5174146" cy="29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0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43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Тема Office</vt:lpstr>
      <vt:lpstr>Муниципальное бюджетное дошкольное  образовательное учреждение центр  развития ребёнка – детский сад № 9 муниципального образования Щербиновский район станица Старощербиновская</vt:lpstr>
      <vt:lpstr>Атмосфера семьи – сложное образование, которое должно рассматриваться многофакторно.</vt:lpstr>
      <vt:lpstr>Онлайн - режим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центр  развития ребёнка – детский сад № 9 муниципального образования Щербиновский район станица Старощербиновская</dc:title>
  <dc:creator>home</dc:creator>
  <cp:lastModifiedBy>SADIK №9</cp:lastModifiedBy>
  <cp:revision>17</cp:revision>
  <dcterms:created xsi:type="dcterms:W3CDTF">2022-02-16T07:56:08Z</dcterms:created>
  <dcterms:modified xsi:type="dcterms:W3CDTF">2022-02-28T07:11:19Z</dcterms:modified>
</cp:coreProperties>
</file>