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media/image1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</p:sldMasterIdLst>
  <p:sldIdLst>
    <p:sldId id="276" r:id="rId5"/>
    <p:sldId id="291" r:id="rId6"/>
    <p:sldId id="257" r:id="rId7"/>
    <p:sldId id="258" r:id="rId8"/>
    <p:sldId id="259" r:id="rId9"/>
    <p:sldId id="295" r:id="rId10"/>
    <p:sldId id="296" r:id="rId11"/>
    <p:sldId id="292" r:id="rId12"/>
    <p:sldId id="293" r:id="rId13"/>
    <p:sldId id="294" r:id="rId14"/>
    <p:sldId id="263" r:id="rId15"/>
    <p:sldId id="262" r:id="rId16"/>
    <p:sldId id="265" r:id="rId17"/>
    <p:sldId id="299" r:id="rId18"/>
    <p:sldId id="266" r:id="rId19"/>
    <p:sldId id="273" r:id="rId20"/>
    <p:sldId id="268" r:id="rId21"/>
    <p:sldId id="269" r:id="rId22"/>
    <p:sldId id="271" r:id="rId23"/>
    <p:sldId id="272" r:id="rId24"/>
    <p:sldId id="274" r:id="rId25"/>
    <p:sldId id="297" r:id="rId26"/>
    <p:sldId id="298" r:id="rId27"/>
    <p:sldId id="27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EEC1F03-418C-4C1C-A995-95CEE2FD687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331B9AB-AEF0-4F7C-8C5A-D56ACC7874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C1F03-418C-4C1C-A995-95CEE2FD687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B9AB-AEF0-4F7C-8C5A-D56ACC7874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C1F03-418C-4C1C-A995-95CEE2FD687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B9AB-AEF0-4F7C-8C5A-D56ACC7874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6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7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1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9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1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6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EEC1F03-418C-4C1C-A995-95CEE2FD687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331B9AB-AEF0-4F7C-8C5A-D56ACC78741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2265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07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4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3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9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3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1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EEC1F03-418C-4C1C-A995-95CEE2FD687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331B9AB-AEF0-4F7C-8C5A-D56ACC7874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0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227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6635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69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2927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2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3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73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C1F03-418C-4C1C-A995-95CEE2FD687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B9AB-AEF0-4F7C-8C5A-D56ACC78741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308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2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059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56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30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C1F03-418C-4C1C-A995-95CEE2FD687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B9AB-AEF0-4F7C-8C5A-D56ACC78741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EEC1F03-418C-4C1C-A995-95CEE2FD687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331B9AB-AEF0-4F7C-8C5A-D56ACC78741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C1F03-418C-4C1C-A995-95CEE2FD687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B9AB-AEF0-4F7C-8C5A-D56ACC7874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EEC1F03-418C-4C1C-A995-95CEE2FD687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331B9AB-AEF0-4F7C-8C5A-D56ACC78741C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EEC1F03-418C-4C1C-A995-95CEE2FD687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331B9AB-AEF0-4F7C-8C5A-D56ACC78741C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EEC1F03-418C-4C1C-A995-95CEE2FD687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331B9AB-AEF0-4F7C-8C5A-D56ACC78741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3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08.04.2024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3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2366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E8115C1C-5AA0-4D1F-BD9A-504237DB54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8680"/>
            <a:ext cx="5995392" cy="2448272"/>
          </a:xfrm>
        </p:spPr>
        <p:txBody>
          <a:bodyPr>
            <a:normAutofit fontScale="92500"/>
          </a:bodyPr>
          <a:lstStyle/>
          <a:p>
            <a:pPr algn="ctr">
              <a:lnSpc>
                <a:spcPct val="11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«Роль регионального </a:t>
            </a:r>
          </a:p>
          <a:p>
            <a:pPr algn="ctr">
              <a:lnSpc>
                <a:spcPct val="11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компонента в формировании </a:t>
            </a:r>
          </a:p>
          <a:p>
            <a:pPr algn="ctr">
              <a:lnSpc>
                <a:spcPct val="11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патриотических чувств  </a:t>
            </a:r>
          </a:p>
          <a:p>
            <a:pPr algn="ctr">
              <a:lnSpc>
                <a:spcPct val="11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детей в процессе                   </a:t>
            </a:r>
          </a:p>
          <a:p>
            <a:pPr algn="ctr">
              <a:lnSpc>
                <a:spcPct val="11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музыкально-творческой деятельности».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D9C5AE3-EFFE-4798-A540-F9FEAD63A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5229200"/>
            <a:ext cx="4094272" cy="147218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руководитель: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Таможникова </a:t>
            </a: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</p:txBody>
      </p:sp>
    </p:spTree>
    <p:extLst>
      <p:ext uri="{BB962C8B-B14F-4D97-AF65-F5344CB8AC3E}">
        <p14:creationId xmlns:p14="http://schemas.microsoft.com/office/powerpoint/2010/main" val="366716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72F454-93EA-4AED-9B4C-77B9505777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7835" y="766826"/>
            <a:ext cx="5112570" cy="287582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A8A0C72-3781-4B8E-9ACE-0929170E18F7}"/>
              </a:ext>
            </a:extLst>
          </p:cNvPr>
          <p:cNvSpPr/>
          <p:nvPr/>
        </p:nvSpPr>
        <p:spPr>
          <a:xfrm>
            <a:off x="-108520" y="101023"/>
            <a:ext cx="3284093" cy="504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3200" dirty="0">
                <a:latin typeface="Segoe Script" panose="030B0504020000000003" pitchFamily="66" charset="0"/>
              </a:rPr>
              <a:t>общаемся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5A4D374-092F-4791-8837-DE6CA1C46884}"/>
              </a:ext>
            </a:extLst>
          </p:cNvPr>
          <p:cNvSpPr/>
          <p:nvPr/>
        </p:nvSpPr>
        <p:spPr>
          <a:xfrm rot="20732338">
            <a:off x="-180528" y="1938717"/>
            <a:ext cx="2736304" cy="684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3200" dirty="0">
                <a:latin typeface="Segoe Script" panose="030B0504020000000003" pitchFamily="66" charset="0"/>
              </a:rPr>
              <a:t>думаем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2FCA6A5-14AC-4E16-8D99-367E2E8AEA61}"/>
              </a:ext>
            </a:extLst>
          </p:cNvPr>
          <p:cNvSpPr/>
          <p:nvPr/>
        </p:nvSpPr>
        <p:spPr>
          <a:xfrm rot="21364942">
            <a:off x="467544" y="3852929"/>
            <a:ext cx="3528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Segoe Script" panose="030B0504020000000003" pitchFamily="66" charset="0"/>
              </a:rPr>
              <a:t>размышляем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76D1AFA-5C74-4660-BC14-AA5836ADC5F0}"/>
              </a:ext>
            </a:extLst>
          </p:cNvPr>
          <p:cNvSpPr/>
          <p:nvPr/>
        </p:nvSpPr>
        <p:spPr>
          <a:xfrm rot="543727">
            <a:off x="4444934" y="4485717"/>
            <a:ext cx="3750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Segoe Script" panose="030B0504020000000003" pitchFamily="66" charset="0"/>
              </a:rPr>
              <a:t>анализируем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B23BB1D-E9D6-443C-B9D4-123AD3DB79BC}"/>
              </a:ext>
            </a:extLst>
          </p:cNvPr>
          <p:cNvSpPr/>
          <p:nvPr/>
        </p:nvSpPr>
        <p:spPr>
          <a:xfrm rot="21374786">
            <a:off x="761631" y="5234547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Segoe Script" panose="030B0504020000000003" pitchFamily="66" charset="0"/>
              </a:rPr>
              <a:t>делаем выводы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AE1A0BA-E097-40C2-8266-FA0403A4ED09}"/>
              </a:ext>
            </a:extLst>
          </p:cNvPr>
          <p:cNvSpPr/>
          <p:nvPr/>
        </p:nvSpPr>
        <p:spPr>
          <a:xfrm>
            <a:off x="4283968" y="5913563"/>
            <a:ext cx="3750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Segoe Script" panose="030B0504020000000003" pitchFamily="66" charset="0"/>
              </a:rPr>
              <a:t>запоминаем</a:t>
            </a:r>
          </a:p>
        </p:txBody>
      </p:sp>
    </p:spTree>
    <p:extLst>
      <p:ext uri="{BB962C8B-B14F-4D97-AF65-F5344CB8AC3E}">
        <p14:creationId xmlns:p14="http://schemas.microsoft.com/office/powerpoint/2010/main" val="235072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91669"/>
            <a:ext cx="714530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649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9837"/>
            <a:ext cx="5004048" cy="78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833" y="908720"/>
            <a:ext cx="3670327" cy="2784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024" y="1758919"/>
            <a:ext cx="3781134" cy="3676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833" y="3861048"/>
            <a:ext cx="3765160" cy="2823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3743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-89149"/>
            <a:ext cx="749808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СЕМЕЙНЫе   ПРАЗДНИКи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24917"/>
          <a:stretch/>
        </p:blipFill>
        <p:spPr>
          <a:xfrm>
            <a:off x="5724128" y="980728"/>
            <a:ext cx="3193961" cy="3430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16" y="3103910"/>
            <a:ext cx="3603361" cy="3537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D:\подложки\под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721" y="1053851"/>
            <a:ext cx="1835150" cy="1835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 descr="D:\подложки\под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533" y="4653136"/>
            <a:ext cx="1835150" cy="1835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20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124" y="980728"/>
            <a:ext cx="4091843" cy="230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5509" y="1758919"/>
            <a:ext cx="3746164" cy="3676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50" y="3805918"/>
            <a:ext cx="4159098" cy="2344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BCC3A1A-8752-46E0-8A7A-BE0E55BB1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03" y="173082"/>
            <a:ext cx="7498080" cy="637829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ДЕНЬ ЗАЩИТНИКА ОТЕЧЕСТВА</a:t>
            </a:r>
          </a:p>
        </p:txBody>
      </p:sp>
    </p:spTree>
    <p:extLst>
      <p:ext uri="{BB962C8B-B14F-4D97-AF65-F5344CB8AC3E}">
        <p14:creationId xmlns:p14="http://schemas.microsoft.com/office/powerpoint/2010/main" val="3395302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2855D7-0CF2-434D-B962-A789074F1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246" y="1556792"/>
            <a:ext cx="7261611" cy="4082663"/>
          </a:xfrm>
          <a:prstGeom prst="rect">
            <a:avLst/>
          </a:prstGeom>
        </p:spPr>
      </p:pic>
      <p:sp>
        <p:nvSpPr>
          <p:cNvPr id="6" name="Прямоугольник с двумя скругленными противолежащими углами 5">
            <a:extLst>
              <a:ext uri="{FF2B5EF4-FFF2-40B4-BE49-F238E27FC236}">
                <a16:creationId xmlns:a16="http://schemas.microsoft.com/office/drawing/2014/main" id="{999BF0C5-EF8E-45E9-903B-C60CDFECFEB5}"/>
              </a:ext>
            </a:extLst>
          </p:cNvPr>
          <p:cNvSpPr/>
          <p:nvPr/>
        </p:nvSpPr>
        <p:spPr>
          <a:xfrm>
            <a:off x="1691680" y="188640"/>
            <a:ext cx="6696744" cy="864096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«РЕГИОНАЛЬНЫЙ КОМПОНЕНТ»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ЛИЧНОМ САЙТЕ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80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838" y="60484"/>
            <a:ext cx="7467600" cy="67089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ИНФОРМАЦИОННО – КОММУНИКАЦИОННЫХ ТЕХНОЛОГИЙ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7" t="13504" r="13207"/>
          <a:stretch/>
        </p:blipFill>
        <p:spPr>
          <a:xfrm>
            <a:off x="267250" y="3911502"/>
            <a:ext cx="4145422" cy="2806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b="16566"/>
          <a:stretch/>
        </p:blipFill>
        <p:spPr bwMode="auto">
          <a:xfrm>
            <a:off x="2051720" y="787524"/>
            <a:ext cx="3952072" cy="3011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8" b="14679"/>
          <a:stretch/>
        </p:blipFill>
        <p:spPr bwMode="auto">
          <a:xfrm>
            <a:off x="4605638" y="3418340"/>
            <a:ext cx="4395046" cy="3140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1437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691680" y="188640"/>
            <a:ext cx="6696744" cy="864096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 И  РАЗВЛЕЧЕНИЯ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r="28788"/>
          <a:stretch/>
        </p:blipFill>
        <p:spPr>
          <a:xfrm>
            <a:off x="2876122" y="1199291"/>
            <a:ext cx="4327860" cy="4459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C030E5D-395F-4032-AEE0-686BCC5C41E7}"/>
              </a:ext>
            </a:extLst>
          </p:cNvPr>
          <p:cNvSpPr/>
          <p:nvPr/>
        </p:nvSpPr>
        <p:spPr>
          <a:xfrm>
            <a:off x="2015716" y="5658709"/>
            <a:ext cx="604867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chemeClr val="accent3"/>
                </a:solidFill>
              </a:rPr>
              <a:t>«Казаков много не бывает, </a:t>
            </a:r>
          </a:p>
          <a:p>
            <a:pPr algn="ctr"/>
            <a:r>
              <a:rPr lang="ru-RU" sz="3200" b="1" dirty="0">
                <a:ln/>
                <a:solidFill>
                  <a:schemeClr val="accent3"/>
                </a:solidFill>
              </a:rPr>
              <a:t>но мало не покажется!»</a:t>
            </a:r>
          </a:p>
        </p:txBody>
      </p:sp>
    </p:spTree>
    <p:extLst>
      <p:ext uri="{BB962C8B-B14F-4D97-AF65-F5344CB8AC3E}">
        <p14:creationId xmlns:p14="http://schemas.microsoft.com/office/powerpoint/2010/main" val="569280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691680" y="188640"/>
            <a:ext cx="6696744" cy="864096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 И  РАЗВЛЕЧЕНИЯ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1710" y="1376772"/>
            <a:ext cx="6156684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051720" y="5589240"/>
            <a:ext cx="576064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/>
                <a:solidFill>
                  <a:schemeClr val="accent3"/>
                </a:solidFill>
              </a:rPr>
              <a:t>Атамана  изъ  плохого казака </a:t>
            </a:r>
          </a:p>
          <a:p>
            <a:pPr algn="ctr"/>
            <a:r>
              <a:rPr lang="ru-RU" sz="2400" b="1" dirty="0">
                <a:ln/>
                <a:solidFill>
                  <a:schemeClr val="accent3"/>
                </a:solidFill>
              </a:rPr>
              <a:t>не получится.</a:t>
            </a:r>
          </a:p>
        </p:txBody>
      </p:sp>
    </p:spTree>
    <p:extLst>
      <p:ext uri="{BB962C8B-B14F-4D97-AF65-F5344CB8AC3E}">
        <p14:creationId xmlns:p14="http://schemas.microsoft.com/office/powerpoint/2010/main" val="1124702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434470" y="143254"/>
            <a:ext cx="6696744" cy="864096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КАЗАЧЬИ  ИГРЫ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444" y="1290997"/>
            <a:ext cx="4864120" cy="2741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2842" y="2268181"/>
            <a:ext cx="3897685" cy="3146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64" y="5379659"/>
            <a:ext cx="746760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957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476672"/>
            <a:ext cx="3960440" cy="5664696"/>
          </a:xfrm>
        </p:spPr>
        <p:txBody>
          <a:bodyPr/>
          <a:lstStyle/>
          <a:p>
            <a:pPr marL="82296" indent="0" algn="ctr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  <a:cs typeface="Leelawadee UI Semilight" panose="020B0402040204020203" pitchFamily="34" charset="-34"/>
            </a:endParaRPr>
          </a:p>
          <a:p>
            <a:pPr marL="82296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Leelawadee UI Semilight" panose="020B0402040204020203" pitchFamily="34" charset="-34"/>
              </a:rPr>
              <a:t>Меняются времена, эпохи, люди. </a:t>
            </a:r>
          </a:p>
          <a:p>
            <a:pPr marL="82296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Leelawadee UI Semilight" panose="020B0402040204020203" pitchFamily="34" charset="-34"/>
              </a:rPr>
              <a:t>Но остается стремление человека к добру, любви, свету, красоте, истине. </a:t>
            </a:r>
          </a:p>
        </p:txBody>
      </p:sp>
    </p:spTree>
    <p:extLst>
      <p:ext uri="{BB962C8B-B14F-4D97-AF65-F5344CB8AC3E}">
        <p14:creationId xmlns:p14="http://schemas.microsoft.com/office/powerpoint/2010/main" val="252670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248" y="116632"/>
            <a:ext cx="7467600" cy="6708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ПРАВОСЛАВНЫЕ  И  ФОЛЬКЛОРНЫЕ  ПРАЗДНИКИ  ОЗНАКОМИТЕЛЬНОГО  ХАРАКТЕРА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6056" y="1267001"/>
            <a:ext cx="3220824" cy="4323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772816"/>
            <a:ext cx="4569439" cy="3062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2592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403648" y="260648"/>
            <a:ext cx="6696744" cy="864096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  ПРИВАЛЫ, </a:t>
            </a:r>
          </a:p>
          <a:p>
            <a:pPr algn="ctr"/>
            <a:r>
              <a:rPr lang="ru-RU" sz="2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 КАЗАКИ  ЗАПЕВАЛЫ!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398" y="1359836"/>
            <a:ext cx="3816602" cy="2547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0"/>
          <a:stretch/>
        </p:blipFill>
        <p:spPr>
          <a:xfrm>
            <a:off x="5044596" y="1327422"/>
            <a:ext cx="3449828" cy="2547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60" y="4020374"/>
            <a:ext cx="4099880" cy="2547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5988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626" y="1210091"/>
            <a:ext cx="4456786" cy="2506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E428DE-CF21-4035-8961-F5DDD72893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976" y="3930964"/>
            <a:ext cx="4257720" cy="2718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с двумя скругленными противолежащими углами 5">
            <a:extLst>
              <a:ext uri="{FF2B5EF4-FFF2-40B4-BE49-F238E27FC236}">
                <a16:creationId xmlns:a16="http://schemas.microsoft.com/office/drawing/2014/main" id="{5237190E-1E3B-48FB-97C5-0684BD44A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346" y="178840"/>
            <a:ext cx="7499350" cy="864096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КАЗАКИ, ТАМ И СЛАВА!</a:t>
            </a:r>
          </a:p>
        </p:txBody>
      </p:sp>
    </p:spTree>
    <p:extLst>
      <p:ext uri="{BB962C8B-B14F-4D97-AF65-F5344CB8AC3E}">
        <p14:creationId xmlns:p14="http://schemas.microsoft.com/office/powerpoint/2010/main" val="19477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984" y="1104278"/>
            <a:ext cx="3203355" cy="2785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78A51F-C0AC-43DF-B0F0-22C713041A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6056" y="1104277"/>
            <a:ext cx="3458831" cy="2785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5DD16C-5ED7-4315-AF32-EDF04EB5D5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4703" y="3429000"/>
            <a:ext cx="2594594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с двумя скругленными противолежащими углами 5">
            <a:extLst>
              <a:ext uri="{FF2B5EF4-FFF2-40B4-BE49-F238E27FC236}">
                <a16:creationId xmlns:a16="http://schemas.microsoft.com/office/drawing/2014/main" id="{79ECDE6E-6315-4CF2-921E-DCB3B03CF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984" y="67211"/>
            <a:ext cx="7499350" cy="864096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КАЗАКИ, ТАМ И СЛАВА!</a:t>
            </a:r>
          </a:p>
        </p:txBody>
      </p:sp>
    </p:spTree>
    <p:extLst>
      <p:ext uri="{BB962C8B-B14F-4D97-AF65-F5344CB8AC3E}">
        <p14:creationId xmlns:p14="http://schemas.microsoft.com/office/powerpoint/2010/main" val="308066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32" y="1268760"/>
            <a:ext cx="4318620" cy="2591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13765" r="5761"/>
          <a:stretch/>
        </p:blipFill>
        <p:spPr>
          <a:xfrm>
            <a:off x="4427984" y="3379215"/>
            <a:ext cx="4564035" cy="3327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с двумя скругленными противолежащими углами 5">
            <a:extLst>
              <a:ext uri="{FF2B5EF4-FFF2-40B4-BE49-F238E27FC236}">
                <a16:creationId xmlns:a16="http://schemas.microsoft.com/office/drawing/2014/main" id="{621B7090-17D3-41F4-94E6-CB465AE1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932" y="151649"/>
            <a:ext cx="7499350" cy="864096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КАЗАЦКОМУ РОДУ НЭМА ПЭРЭВОДУ!</a:t>
            </a:r>
          </a:p>
        </p:txBody>
      </p:sp>
    </p:spTree>
    <p:extLst>
      <p:ext uri="{BB962C8B-B14F-4D97-AF65-F5344CB8AC3E}">
        <p14:creationId xmlns:p14="http://schemas.microsoft.com/office/powerpoint/2010/main" val="3123590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9413" y="188640"/>
            <a:ext cx="4968232" cy="3429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87085" y="3789040"/>
            <a:ext cx="78488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«…увы, попытки влиять на целые народы – подчинить их своей воле – такая же реальность современного мира, как и войны за энергоресурсы. И порой они приводят к падению целых государственных строев…Мы должны строить свое будущее на прочном фундаменте, и такой фундамент –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Ничего лучшего пока не придумали». </a:t>
            </a:r>
          </a:p>
        </p:txBody>
      </p:sp>
    </p:spTree>
    <p:extLst>
      <p:ext uri="{BB962C8B-B14F-4D97-AF65-F5344CB8AC3E}">
        <p14:creationId xmlns:p14="http://schemas.microsoft.com/office/powerpoint/2010/main" val="561038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713" y="4293096"/>
            <a:ext cx="7848872" cy="1906093"/>
          </a:xfr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«Будешь,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чужа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держава, с Россией шершава – казаки тебя мигом выгладят».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0" y="430458"/>
            <a:ext cx="3951609" cy="3109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49" y="1556792"/>
            <a:ext cx="407445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0094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4186808" cy="5544616"/>
          </a:xfrm>
          <a:ln w="38100">
            <a:solidFill>
              <a:srgbClr val="7030A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250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	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личности  казака к системе культурных ценностей;</a:t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	формирование и развитие чувства патриотизма.</a:t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	воспитание уважения к России и малой родине.</a:t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	стремления к сохранению и развитию славы и богатства Отечества.</a:t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	воспитание казака хорошим семьянином.</a:t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865" y="474578"/>
            <a:ext cx="3851162" cy="256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696" y="3201071"/>
            <a:ext cx="4465898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095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2991" y="764704"/>
            <a:ext cx="6178018" cy="4118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898E207-6383-45E1-A4C6-F1597E22C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5184"/>
            <a:ext cx="7467600" cy="1512168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«Мало казаком родиться. 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Казаком нужно стать. 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Казаком нужно быть». </a:t>
            </a:r>
          </a:p>
        </p:txBody>
      </p:sp>
    </p:spTree>
    <p:extLst>
      <p:ext uri="{BB962C8B-B14F-4D97-AF65-F5344CB8AC3E}">
        <p14:creationId xmlns:p14="http://schemas.microsoft.com/office/powerpoint/2010/main" val="2989083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479271"/>
            <a:ext cx="4209743" cy="3899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52DAB9C-ACBB-400C-8B1D-4C0D28CC2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9"/>
          <a:stretch/>
        </p:blipFill>
        <p:spPr bwMode="auto">
          <a:xfrm>
            <a:off x="251520" y="116633"/>
            <a:ext cx="4032944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698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</a:rPr>
              <a:t>Виды музыкальной деятельности дошкольников с использованием регионального компонента.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</a:rPr>
              <a:t>Слушание</a:t>
            </a:r>
            <a:r>
              <a:rPr lang="ru-RU" dirty="0">
                <a:latin typeface="Cambria" panose="02040503050406030204" pitchFamily="18" charset="0"/>
              </a:rPr>
              <a:t> знаменитых кубанских песен в исполнении современных творческих коллективов Кубани.</a:t>
            </a: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</a:rPr>
              <a:t>Пение</a:t>
            </a:r>
            <a:r>
              <a:rPr lang="ru-RU" dirty="0">
                <a:latin typeface="Cambria" panose="02040503050406030204" pitchFamily="18" charset="0"/>
              </a:rPr>
              <a:t> несложных кубанских песен, аранжированных специально для детей.</a:t>
            </a: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</a:rPr>
              <a:t>Игра на детских музыкальных инструментах</a:t>
            </a:r>
            <a:r>
              <a:rPr lang="ru-RU" dirty="0">
                <a:latin typeface="Cambria" panose="02040503050406030204" pitchFamily="18" charset="0"/>
              </a:rPr>
              <a:t>, при сопровождении вокального  исполнения, и казачьей подвижной игры.</a:t>
            </a: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0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</a:rPr>
              <a:t>Виды музыкальной деятельности дошкольников с использованием регионального компонента.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</a:rPr>
              <a:t>Музыкально – ритмические движения</a:t>
            </a:r>
            <a:r>
              <a:rPr lang="ru-RU" dirty="0">
                <a:latin typeface="Cambria" panose="02040503050406030204" pitchFamily="18" charset="0"/>
              </a:rPr>
              <a:t>, благодаря чему, двигаясь под кубанскую народную музыку, дети осваивают  некоторые элементы танцевальных движений, свойственных  казачьим пляскам.</a:t>
            </a: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</a:rPr>
              <a:t>Казачья игра</a:t>
            </a:r>
            <a:r>
              <a:rPr lang="ru-RU" dirty="0">
                <a:latin typeface="Cambria" panose="02040503050406030204" pitchFamily="18" charset="0"/>
              </a:rPr>
              <a:t>, которая является настоящим источником народной мудрости, воспитывая в юных казачатах выдержку, силу, ловкость, смекалку, скорость.</a:t>
            </a: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60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555</TotalTime>
  <Words>283</Words>
  <Application>Microsoft Office PowerPoint</Application>
  <PresentationFormat>Экран (4:3)</PresentationFormat>
  <Paragraphs>45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37" baseType="lpstr">
      <vt:lpstr>Cambria</vt:lpstr>
      <vt:lpstr>Century Schoolbook</vt:lpstr>
      <vt:lpstr>Corbel</vt:lpstr>
      <vt:lpstr>Gill Sans MT</vt:lpstr>
      <vt:lpstr>Segoe Script</vt:lpstr>
      <vt:lpstr>Times New Roman</vt:lpstr>
      <vt:lpstr>Verdana</vt:lpstr>
      <vt:lpstr>Wingdings</vt:lpstr>
      <vt:lpstr>Wingdings 2</vt:lpstr>
      <vt:lpstr>Эркер</vt:lpstr>
      <vt:lpstr>Солнцестояние</vt:lpstr>
      <vt:lpstr>1_Солнцестояние</vt:lpstr>
      <vt:lpstr>2_Солнцестояние</vt:lpstr>
      <vt:lpstr>Музыкальный руководитель: Таможникова С. Е. 2024 год</vt:lpstr>
      <vt:lpstr>Презентация PowerPoint</vt:lpstr>
      <vt:lpstr>Презентация PowerPoint</vt:lpstr>
      <vt:lpstr>      «Будешь, чужа держава, с Россией шершава – казаки тебя мигом выгладят». </vt:lpstr>
      <vt:lpstr> приобщение личности  казака к системе культурных ценностей;   формирование и развитие чувства патриотизма.    воспитание уважения к России и малой родине.   стремления к сохранению и развитию славы и богатства Отечества.   воспитание казака хорошим семьянином. </vt:lpstr>
      <vt:lpstr> «Мало казаком родиться.  Казаком нужно стать.  Казаком нужно быть». </vt:lpstr>
      <vt:lpstr>Презентация PowerPoint</vt:lpstr>
      <vt:lpstr>Виды музыкальной деятельности дошкольников с использованием регионального компонента. </vt:lpstr>
      <vt:lpstr>Виды музыкальной деятельности дошкольников с использованием регионального компонента. </vt:lpstr>
      <vt:lpstr>Презентация PowerPoint</vt:lpstr>
      <vt:lpstr>Презентация PowerPoint</vt:lpstr>
      <vt:lpstr>Презентация PowerPoint</vt:lpstr>
      <vt:lpstr>СЕМЕЙНЫе   ПРАЗДНИКи</vt:lpstr>
      <vt:lpstr>ДЕНЬ ЗАЩИТНИКА ОТЕЧЕСТВА</vt:lpstr>
      <vt:lpstr>Презентация PowerPoint</vt:lpstr>
      <vt:lpstr>ПРИМЕНЕНИЕ   ИНФОРМАЦИОННО – КОММУНИКАЦИОННЫХ ТЕХНОЛОГИЙ</vt:lpstr>
      <vt:lpstr>Презентация PowerPoint</vt:lpstr>
      <vt:lpstr>Презентация PowerPoint</vt:lpstr>
      <vt:lpstr>Презентация PowerPoint</vt:lpstr>
      <vt:lpstr>ПРАВОСЛАВНЫЕ  И  ФОЛЬКЛОРНЫЕ  ПРАЗДНИКИ  ОЗНАКОМИТЕЛЬНОГО  ХАРАКТЕРА</vt:lpstr>
      <vt:lpstr>Презентация PowerPoint</vt:lpstr>
      <vt:lpstr>ГДЕ КАЗАКИ, ТАМ И СЛАВА!</vt:lpstr>
      <vt:lpstr>ГДЕ КАЗАКИ, ТАМ И СЛАВА!</vt:lpstr>
      <vt:lpstr>КАЗАЦКОМУ РОДУ НЭМА ПЭРЭВОДУ!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Xakep</dc:creator>
  <cp:lastModifiedBy>Пользователь</cp:lastModifiedBy>
  <cp:revision>120</cp:revision>
  <dcterms:created xsi:type="dcterms:W3CDTF">2017-02-25T09:08:07Z</dcterms:created>
  <dcterms:modified xsi:type="dcterms:W3CDTF">2024-04-08T07:06:31Z</dcterms:modified>
</cp:coreProperties>
</file>