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392" r:id="rId2"/>
    <p:sldId id="355" r:id="rId3"/>
    <p:sldId id="356" r:id="rId4"/>
    <p:sldId id="357" r:id="rId5"/>
    <p:sldId id="358" r:id="rId6"/>
    <p:sldId id="359" r:id="rId7"/>
    <p:sldId id="360" r:id="rId8"/>
    <p:sldId id="361" r:id="rId9"/>
    <p:sldId id="367" r:id="rId10"/>
    <p:sldId id="368" r:id="rId11"/>
    <p:sldId id="369" r:id="rId12"/>
    <p:sldId id="370" r:id="rId13"/>
    <p:sldId id="371" r:id="rId14"/>
    <p:sldId id="378" r:id="rId15"/>
    <p:sldId id="379" r:id="rId16"/>
    <p:sldId id="372" r:id="rId17"/>
    <p:sldId id="373" r:id="rId18"/>
    <p:sldId id="374" r:id="rId19"/>
    <p:sldId id="375" r:id="rId20"/>
    <p:sldId id="376" r:id="rId21"/>
    <p:sldId id="377" r:id="rId22"/>
    <p:sldId id="380" r:id="rId23"/>
    <p:sldId id="381" r:id="rId24"/>
    <p:sldId id="393" r:id="rId25"/>
    <p:sldId id="382" r:id="rId26"/>
    <p:sldId id="383" r:id="rId27"/>
    <p:sldId id="384" r:id="rId28"/>
    <p:sldId id="385" r:id="rId29"/>
    <p:sldId id="318" r:id="rId30"/>
    <p:sldId id="386" r:id="rId31"/>
    <p:sldId id="387" r:id="rId32"/>
    <p:sldId id="388" r:id="rId33"/>
    <p:sldId id="389" r:id="rId34"/>
    <p:sldId id="390" r:id="rId35"/>
    <p:sldId id="331" r:id="rId36"/>
    <p:sldId id="33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39" autoAdjust="0"/>
  </p:normalViewPr>
  <p:slideViewPr>
    <p:cSldViewPr>
      <p:cViewPr>
        <p:scale>
          <a:sx n="49" d="100"/>
          <a:sy n="49" d="100"/>
        </p:scale>
        <p:origin x="-129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Танец «Россия»</a:t>
            </a:r>
            <a:endParaRPr lang="ru-RU" dirty="0"/>
          </a:p>
        </p:txBody>
      </p:sp>
      <p:pic>
        <p:nvPicPr>
          <p:cNvPr id="4" name="Picture 3" descr="F:\атрибуты\Фото на метод объединение\2022-02-20_15-00-03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3"/>
          <a:stretch/>
        </p:blipFill>
        <p:spPr bwMode="auto">
          <a:xfrm>
            <a:off x="467544" y="1625761"/>
            <a:ext cx="8373926" cy="489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5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Театрализованная постановка «Сказка о рыбаке и рыбке»</a:t>
            </a:r>
            <a:endParaRPr lang="ru-RU" dirty="0"/>
          </a:p>
        </p:txBody>
      </p:sp>
      <p:pic>
        <p:nvPicPr>
          <p:cNvPr id="4" name="Picture 2" descr="C:\Users\ольга\Desktop\атрибуты\Фото на метод объединение\атрибуты\IMG_507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6896" r="-579" b="3868"/>
          <a:stretch/>
        </p:blipFill>
        <p:spPr bwMode="auto">
          <a:xfrm>
            <a:off x="251520" y="1700808"/>
            <a:ext cx="8691003" cy="52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72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Театрализованная постановка «Сказка о рыбаке и рыбке»</a:t>
            </a:r>
            <a:endParaRPr lang="ru-RU" dirty="0"/>
          </a:p>
        </p:txBody>
      </p:sp>
      <p:pic>
        <p:nvPicPr>
          <p:cNvPr id="4" name="Picture 2" descr="C:\Users\ольга\Desktop\атрибуты\Фото на метод объединение\атрибуты\EEOL799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" r="-42" b="12723"/>
          <a:stretch/>
        </p:blipFill>
        <p:spPr bwMode="auto">
          <a:xfrm>
            <a:off x="251520" y="1628800"/>
            <a:ext cx="8644507" cy="486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30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Театрализованная постановка «Репка»</a:t>
            </a:r>
            <a:endParaRPr lang="ru-RU" dirty="0"/>
          </a:p>
        </p:txBody>
      </p:sp>
      <p:pic>
        <p:nvPicPr>
          <p:cNvPr id="4" name="Picture 2" descr="C:\Users\ольга\Desktop\атрибуты\Фото на метод объединение\IMG-20190711-WA00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15969" r="6876" b="-11239"/>
          <a:stretch/>
        </p:blipFill>
        <p:spPr bwMode="auto">
          <a:xfrm>
            <a:off x="251520" y="1699206"/>
            <a:ext cx="4583000" cy="684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ольга\Desktop\атрибуты\Фото на метод объединение\IMG-20190711-WA0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22419" r="-3290" b="-6587"/>
          <a:stretch/>
        </p:blipFill>
        <p:spPr bwMode="auto">
          <a:xfrm>
            <a:off x="4644762" y="1690236"/>
            <a:ext cx="4448014" cy="67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6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Театрализованная постановка «Репка»</a:t>
            </a:r>
            <a:endParaRPr lang="ru-RU" dirty="0"/>
          </a:p>
        </p:txBody>
      </p:sp>
      <p:pic>
        <p:nvPicPr>
          <p:cNvPr id="4" name="Picture 3" descr="C:\Users\ольга\Desktop\атрибуты\Фото на метод объединение\IMG-20190711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48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0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Театрализованная постановка «Цирк»</a:t>
            </a:r>
            <a:endParaRPr lang="ru-RU" dirty="0"/>
          </a:p>
        </p:txBody>
      </p:sp>
      <p:pic>
        <p:nvPicPr>
          <p:cNvPr id="1026" name="Picture 2" descr="C:\Users\ольга\Desktop\2022-03-22_08-38-1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510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Театрализованная постановка «Цирк»</a:t>
            </a:r>
            <a:endParaRPr lang="ru-RU" dirty="0"/>
          </a:p>
        </p:txBody>
      </p:sp>
      <p:pic>
        <p:nvPicPr>
          <p:cNvPr id="1026" name="Picture 2" descr="C:\Users\User\Downloads\2022-03-23_17-52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40222"/>
            <a:ext cx="8072494" cy="4499264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9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Флешмоб</a:t>
            </a:r>
            <a:r>
              <a:rPr lang="ru-RU" dirty="0" smtClean="0"/>
              <a:t>  «Мы посадим деревца»</a:t>
            </a:r>
            <a:endParaRPr lang="ru-RU" dirty="0"/>
          </a:p>
        </p:txBody>
      </p:sp>
      <p:pic>
        <p:nvPicPr>
          <p:cNvPr id="4" name="Picture 2" descr="C:\Users\Наталья\Desktop\aadbc4f9-2762-4bfd-9a08-775d564d987b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932" r="-2060"/>
          <a:stretch/>
        </p:blipFill>
        <p:spPr bwMode="auto">
          <a:xfrm>
            <a:off x="251520" y="1549830"/>
            <a:ext cx="8892480" cy="51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8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Флешмоб</a:t>
            </a:r>
            <a:r>
              <a:rPr lang="ru-RU" dirty="0" smtClean="0"/>
              <a:t> Прощайте игрушки»</a:t>
            </a:r>
            <a:endParaRPr lang="ru-RU" dirty="0"/>
          </a:p>
        </p:txBody>
      </p:sp>
      <p:pic>
        <p:nvPicPr>
          <p:cNvPr id="4" name="Picture 2" descr="F:\атрибуты\Фото на метод объединение\2022-02-20_19-43-0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69576" cy="484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3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Флешмоб</a:t>
            </a:r>
            <a:r>
              <a:rPr lang="ru-RU" dirty="0" smtClean="0"/>
              <a:t> с шарами</a:t>
            </a:r>
            <a:endParaRPr lang="ru-RU" dirty="0"/>
          </a:p>
        </p:txBody>
      </p:sp>
      <p:pic>
        <p:nvPicPr>
          <p:cNvPr id="4" name="Picture 3" descr="F:\атрибуты\Фото на метод объединение\2022-02-20_19-41-0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5237271" cy="283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атрибуты\Фото на метод объединение\2022-02-20_19-40-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18" y="3877866"/>
            <a:ext cx="5236562" cy="29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5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Флешмоб</a:t>
            </a:r>
            <a:r>
              <a:rPr lang="ru-RU" dirty="0" smtClean="0"/>
              <a:t> с голубями</a:t>
            </a:r>
            <a:endParaRPr lang="ru-RU" dirty="0"/>
          </a:p>
        </p:txBody>
      </p:sp>
      <p:pic>
        <p:nvPicPr>
          <p:cNvPr id="4" name="Picture 2" descr="F:\наталья владимировна\IMG-20180525-WA01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3852" r="-757" b="1907"/>
          <a:stretch/>
        </p:blipFill>
        <p:spPr bwMode="auto">
          <a:xfrm>
            <a:off x="2123728" y="1596324"/>
            <a:ext cx="4773018" cy="536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04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Исценировка</a:t>
            </a:r>
            <a:r>
              <a:rPr lang="ru-RU" dirty="0" smtClean="0"/>
              <a:t> песни «Антошка»</a:t>
            </a:r>
            <a:endParaRPr lang="ru-RU" dirty="0"/>
          </a:p>
        </p:txBody>
      </p:sp>
      <p:pic>
        <p:nvPicPr>
          <p:cNvPr id="4" name="Picture 2" descr="C:\Users\Наталья\Desktop\IMG_20220318_1134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7" t="9651" r="-1440" b="16385"/>
          <a:stretch/>
        </p:blipFill>
        <p:spPr bwMode="auto">
          <a:xfrm>
            <a:off x="1979712" y="1268760"/>
            <a:ext cx="5040560" cy="547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Флешмоб</a:t>
            </a:r>
            <a:r>
              <a:rPr lang="ru-RU" dirty="0" smtClean="0"/>
              <a:t> с солнышками</a:t>
            </a:r>
            <a:endParaRPr lang="ru-RU" dirty="0"/>
          </a:p>
        </p:txBody>
      </p:sp>
      <p:pic>
        <p:nvPicPr>
          <p:cNvPr id="4" name="Picture 2" descr="F:\атрибуты\Фото на метод объединение\2022-02-22_14-18-52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3228" r="-670" b="3031"/>
          <a:stretch/>
        </p:blipFill>
        <p:spPr bwMode="auto">
          <a:xfrm>
            <a:off x="251520" y="1484784"/>
            <a:ext cx="8691002" cy="479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5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Тематическое перестроение со звёздами</a:t>
            </a:r>
            <a:endParaRPr lang="ru-RU" dirty="0"/>
          </a:p>
        </p:txBody>
      </p:sp>
      <p:pic>
        <p:nvPicPr>
          <p:cNvPr id="4" name="Picture 2" descr="F:\атрибуты\Фото на метод объединение\2022-03-11_19-53-1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63234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51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Тематическое перестроение с сердечками</a:t>
            </a:r>
            <a:endParaRPr lang="ru-RU" dirty="0"/>
          </a:p>
        </p:txBody>
      </p:sp>
      <p:pic>
        <p:nvPicPr>
          <p:cNvPr id="4" name="Picture 2" descr="F:\атрибуты\Фото на метод объединение\2022-03-11_20-24-3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712968" cy="46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9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Тематическое перестроение с флагами</a:t>
            </a:r>
            <a:endParaRPr lang="ru-RU" dirty="0"/>
          </a:p>
        </p:txBody>
      </p:sp>
      <p:pic>
        <p:nvPicPr>
          <p:cNvPr id="4" name="Picture 2" descr="F:\атрибуты\Фото на метод объединение\2022-03-11_19-35-50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b="-2983"/>
          <a:stretch/>
        </p:blipFill>
        <p:spPr bwMode="auto">
          <a:xfrm>
            <a:off x="251520" y="1700808"/>
            <a:ext cx="8712968" cy="46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6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928662" y="2143116"/>
            <a:ext cx="7494614" cy="412592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r>
              <a:rPr lang="ru-RU" b="1" dirty="0" smtClean="0">
                <a:latin typeface="+mj-lt"/>
              </a:rPr>
              <a:t> - </a:t>
            </a:r>
            <a:r>
              <a:rPr lang="ru-RU" dirty="0" smtClean="0">
                <a:latin typeface="+mj-lt"/>
              </a:rPr>
              <a:t>ПРИОБРЕТЕНИЕ ГОТОВЫХ</a:t>
            </a:r>
          </a:p>
          <a:p>
            <a:r>
              <a:rPr lang="ru-RU" dirty="0" smtClean="0">
                <a:latin typeface="+mj-lt"/>
              </a:rPr>
              <a:t>- ИЗГОТОВЛЕНИЕ ПЕДАГОГАМИ И РОДИТЕЛЯМИ</a:t>
            </a:r>
          </a:p>
          <a:p>
            <a:r>
              <a:rPr lang="ru-RU" dirty="0" smtClean="0">
                <a:latin typeface="+mj-lt"/>
              </a:rPr>
              <a:t>- ИЗГОТОВЛЕНИЕ </a:t>
            </a:r>
            <a:r>
              <a:rPr lang="ru-RU" dirty="0" smtClean="0">
                <a:latin typeface="+mj-lt"/>
              </a:rPr>
              <a:t>ПЕДАГОГАМИ </a:t>
            </a:r>
            <a:r>
              <a:rPr lang="ru-RU" dirty="0" smtClean="0">
                <a:latin typeface="+mj-lt"/>
              </a:rPr>
              <a:t>И ДЕТЬМИ</a:t>
            </a:r>
          </a:p>
          <a:p>
            <a:pPr>
              <a:buNone/>
            </a:pPr>
            <a:endParaRPr lang="ru-RU" dirty="0" smtClean="0">
              <a:latin typeface="+mj-lt"/>
            </a:endParaRP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3335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Варианты пополнения ассортимента атрибутов: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Творческая мастерская:  «Атрибуты к театрализованной постановке»</a:t>
            </a:r>
            <a:endParaRPr lang="ru-RU" dirty="0"/>
          </a:p>
        </p:txBody>
      </p:sp>
      <p:pic>
        <p:nvPicPr>
          <p:cNvPr id="4" name="Picture 2" descr="F:\атрибуты\Фото на метод объединение\атрибуты\IMG_2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03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Творческая мастерская: «Атрибуты к театрализованной постановке»</a:t>
            </a:r>
            <a:endParaRPr lang="ru-RU" dirty="0"/>
          </a:p>
        </p:txBody>
      </p:sp>
      <p:pic>
        <p:nvPicPr>
          <p:cNvPr id="4" name="Picture 3" descr="F:\атрибуты\Фото на метод объединение\атрибуты\IMG_2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750724" cy="316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атрибуты\Фото на метод объединение\атрибуты\IMG_22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/>
          <a:stretch/>
        </p:blipFill>
        <p:spPr bwMode="auto">
          <a:xfrm>
            <a:off x="4716016" y="3284984"/>
            <a:ext cx="4246536" cy="338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4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Творческая мастерская: «Атрибуты к театрализованной постановке»</a:t>
            </a:r>
            <a:endParaRPr lang="ru-RU" dirty="0"/>
          </a:p>
        </p:txBody>
      </p:sp>
      <p:pic>
        <p:nvPicPr>
          <p:cNvPr id="4" name="Picture 2" descr="F:\атрибуты\Фото на метод объединение\атрибуты\IMG_2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752528" cy="316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атрибуты\Фото на метод объединение\атрибуты\IMG_29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9" r="8408"/>
          <a:stretch/>
        </p:blipFill>
        <p:spPr bwMode="auto">
          <a:xfrm>
            <a:off x="4211960" y="3789040"/>
            <a:ext cx="4759654" cy="293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3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Творческая мастерская: «Раскрась листочки»</a:t>
            </a:r>
            <a:endParaRPr lang="ru-RU" dirty="0"/>
          </a:p>
        </p:txBody>
      </p:sp>
      <p:pic>
        <p:nvPicPr>
          <p:cNvPr id="4" name="Picture 2" descr="C:\Users\Наталья\Desktop\IMG_20220318_1154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7035"/>
            <a:ext cx="4104456" cy="523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Наталья\Desktop\IMG_20220318_1155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r="-9618"/>
          <a:stretch/>
        </p:blipFill>
        <p:spPr bwMode="auto">
          <a:xfrm>
            <a:off x="4572000" y="1658319"/>
            <a:ext cx="4788976" cy="523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аталья\Desktop\IMG_20220318_1155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67" y="-791148"/>
            <a:ext cx="5473955" cy="731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аталья\Desktop\IMG_20220318_115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37259"/>
            <a:ext cx="4368632" cy="641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8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Инсценировка песни «В землянке»</a:t>
            </a:r>
            <a:endParaRPr lang="ru-RU" dirty="0"/>
          </a:p>
        </p:txBody>
      </p:sp>
      <p:pic>
        <p:nvPicPr>
          <p:cNvPr id="4" name="Picture 2" descr="C:\Users\ольга\Desktop\атрибуты\Фото на метод объединение\атрибуты\LKTO20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2766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Мастер-класс: «Плетём осенние веночки»</a:t>
            </a:r>
            <a:endParaRPr lang="ru-RU" dirty="0"/>
          </a:p>
        </p:txBody>
      </p:sp>
      <p:pic>
        <p:nvPicPr>
          <p:cNvPr id="4" name="Picture 2" descr="F:\атрибуты\Фото на метод объединение\IMG_6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1366"/>
            <a:ext cx="8640960" cy="57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Мастер-класс: «Весенние веночки»</a:t>
            </a:r>
            <a:endParaRPr lang="ru-RU" dirty="0"/>
          </a:p>
        </p:txBody>
      </p:sp>
      <p:pic>
        <p:nvPicPr>
          <p:cNvPr id="4" name="Picture 2" descr="F:\атрибуты\Фото на метод объединение\IMG_642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 r="-2910"/>
          <a:stretch/>
        </p:blipFill>
        <p:spPr bwMode="auto">
          <a:xfrm>
            <a:off x="251520" y="1374852"/>
            <a:ext cx="8892480" cy="54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9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Шапочки животных</a:t>
            </a:r>
            <a:endParaRPr lang="ru-RU" dirty="0"/>
          </a:p>
        </p:txBody>
      </p:sp>
      <p:pic>
        <p:nvPicPr>
          <p:cNvPr id="4" name="Picture 2" descr="C:\Users\Наталья\Desktop\IMG_20220317_12300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1" r="-4454"/>
          <a:stretch/>
        </p:blipFill>
        <p:spPr bwMode="auto">
          <a:xfrm>
            <a:off x="251520" y="1484784"/>
            <a:ext cx="9047463" cy="662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Шапочки фруктов</a:t>
            </a:r>
            <a:endParaRPr lang="ru-RU" dirty="0"/>
          </a:p>
        </p:txBody>
      </p:sp>
      <p:pic>
        <p:nvPicPr>
          <p:cNvPr id="4" name="Picture 2" descr="C:\Users\Наталья\Desktop\IMG_20220317_1234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7" r="-7817"/>
          <a:stretch/>
        </p:blipFill>
        <p:spPr bwMode="auto">
          <a:xfrm>
            <a:off x="600386" y="1412776"/>
            <a:ext cx="8543614" cy="716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3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Шапочки  овощей</a:t>
            </a:r>
            <a:endParaRPr lang="ru-RU" dirty="0"/>
          </a:p>
        </p:txBody>
      </p:sp>
      <p:pic>
        <p:nvPicPr>
          <p:cNvPr id="4" name="Picture 2" descr="C:\Users\Наталья\Desktop\IMG_20220317_12315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1"/>
          <a:stretch/>
        </p:blipFill>
        <p:spPr bwMode="auto">
          <a:xfrm>
            <a:off x="827584" y="1340768"/>
            <a:ext cx="7524726" cy="842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348880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/>
          </a:p>
          <a:p>
            <a:r>
              <a:rPr lang="ru-RU" dirty="0" smtClean="0"/>
              <a:t>РАСКРЫТИЕ ТВОРЧЕСКИХ СПОСОБНОСТЕЙ,</a:t>
            </a:r>
          </a:p>
          <a:p>
            <a:r>
              <a:rPr lang="ru-RU" dirty="0" smtClean="0"/>
              <a:t>ФОРМИРОВАНИЕ КОММУНИКАТИВНЫХ НАВЫКОВ</a:t>
            </a:r>
          </a:p>
          <a:p>
            <a:r>
              <a:rPr lang="ru-RU" dirty="0" smtClean="0"/>
              <a:t>ПРОЯВЛЕНИЕ ИНИЦИАТИВЫ И САМОСТОЯТЕЛЬНОСТИ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РЕЗУЛЬТАТИВНОСТЬ: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38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348880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F:\фото\IMG_1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94780"/>
            <a:ext cx="7596336" cy="50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38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Инсценировка песни «В землянке»</a:t>
            </a:r>
            <a:endParaRPr lang="ru-RU" dirty="0"/>
          </a:p>
        </p:txBody>
      </p:sp>
      <p:pic>
        <p:nvPicPr>
          <p:cNvPr id="4" name="Picture 2" descr="C:\Users\ольга\Desktop\атрибуты\Фото на метод объединение\атрибуты\AJPR82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30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Инсценировка песни «Где был Иванушка?»</a:t>
            </a:r>
            <a:endParaRPr lang="ru-RU" dirty="0"/>
          </a:p>
        </p:txBody>
      </p:sp>
      <p:pic>
        <p:nvPicPr>
          <p:cNvPr id="1026" name="Picture 2" descr="C:\Users\ольга\Desktop\2022-03-20_20-04-3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7420" cy="46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0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Инсценировка песни «</a:t>
            </a:r>
            <a:r>
              <a:rPr lang="ru-RU" dirty="0" err="1" smtClean="0"/>
              <a:t>Гле</a:t>
            </a:r>
            <a:r>
              <a:rPr lang="ru-RU" dirty="0" smtClean="0"/>
              <a:t> был Иванушка?»</a:t>
            </a:r>
            <a:endParaRPr lang="ru-RU" dirty="0"/>
          </a:p>
        </p:txBody>
      </p:sp>
      <p:pic>
        <p:nvPicPr>
          <p:cNvPr id="4" name="Picture 2" descr="G:\2022-03-20_20-05-4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33401" cy="459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6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Инсценировка песни «</a:t>
            </a:r>
            <a:r>
              <a:rPr lang="ru-RU" dirty="0" err="1" smtClean="0"/>
              <a:t>Галушечки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Picture 2" descr="C:\Users\ольга\Desktop\атрибуты\Фото на метод объединение\2022-03-11_19-38-00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490" r="1927"/>
          <a:stretch/>
        </p:blipFill>
        <p:spPr bwMode="auto">
          <a:xfrm>
            <a:off x="251520" y="1484784"/>
            <a:ext cx="8699157" cy="461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8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Инсценировка песни «</a:t>
            </a:r>
            <a:r>
              <a:rPr lang="ru-RU" dirty="0" err="1" smtClean="0"/>
              <a:t>Белыйснег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Picture 2" descr="C:\Users\ольга\Desktop\атрибуты\Фото на метод объединение\атрибуты\KKGX49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1"/>
          <a:stretch/>
        </p:blipFill>
        <p:spPr bwMode="auto">
          <a:xfrm>
            <a:off x="256164" y="1295666"/>
            <a:ext cx="8640960" cy="55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6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Инсценировка «Песня про пингвинов»</a:t>
            </a:r>
            <a:endParaRPr lang="ru-RU" dirty="0"/>
          </a:p>
        </p:txBody>
      </p:sp>
      <p:pic>
        <p:nvPicPr>
          <p:cNvPr id="4" name="Picture 2" descr="C:\Users\ольга\Desktop\атрибуты\Фото на метод объединение\атрибуты\IMG_2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76794"/>
            <a:ext cx="8640960" cy="57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3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661</TotalTime>
  <Words>209</Words>
  <Application>Microsoft Office PowerPoint</Application>
  <PresentationFormat>Экран (4:3)</PresentationFormat>
  <Paragraphs>45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Волна</vt:lpstr>
      <vt:lpstr>Танец «Россия»</vt:lpstr>
      <vt:lpstr>Исценировка песни «Антошка»</vt:lpstr>
      <vt:lpstr>Инсценировка песни «В землянке»</vt:lpstr>
      <vt:lpstr>Инсценировка песни «В землянке»</vt:lpstr>
      <vt:lpstr>Инсценировка песни «Где был Иванушка?»</vt:lpstr>
      <vt:lpstr>Инсценировка песни «Гле был Иванушка?»</vt:lpstr>
      <vt:lpstr>Инсценировка песни «Галушечки»</vt:lpstr>
      <vt:lpstr>Инсценировка песни «Белыйснег»</vt:lpstr>
      <vt:lpstr>Инсценировка «Песня про пингвинов»</vt:lpstr>
      <vt:lpstr>Театрализованная постановка «Сказка о рыбаке и рыбке»</vt:lpstr>
      <vt:lpstr>Театрализованная постановка «Сказка о рыбаке и рыбке»</vt:lpstr>
      <vt:lpstr>Театрализованная постановка «Репка»</vt:lpstr>
      <vt:lpstr>Театрализованная постановка «Репка»</vt:lpstr>
      <vt:lpstr>Театрализованная постановка «Цирк»</vt:lpstr>
      <vt:lpstr>Театрализованная постановка «Цирк»</vt:lpstr>
      <vt:lpstr>Флешмоб  «Мы посадим деревца»</vt:lpstr>
      <vt:lpstr>Флешмоб Прощайте игрушки»</vt:lpstr>
      <vt:lpstr>Флешмоб с шарами</vt:lpstr>
      <vt:lpstr>Флешмоб с голубями</vt:lpstr>
      <vt:lpstr>Флешмоб с солнышками</vt:lpstr>
      <vt:lpstr>Тематическое перестроение со звёздами</vt:lpstr>
      <vt:lpstr>Тематическое перестроение с сердечками</vt:lpstr>
      <vt:lpstr>Тематическое перестроение с флагами</vt:lpstr>
      <vt:lpstr>Варианты пополнения ассортимента атрибутов: </vt:lpstr>
      <vt:lpstr>Творческая мастерская:  «Атрибуты к театрализованной постановке»</vt:lpstr>
      <vt:lpstr>Творческая мастерская: «Атрибуты к театрализованной постановке»</vt:lpstr>
      <vt:lpstr>Творческая мастерская: «Атрибуты к театрализованной постановке»</vt:lpstr>
      <vt:lpstr>Творческая мастерская: «Раскрась листочки»</vt:lpstr>
      <vt:lpstr>Презентация PowerPoint</vt:lpstr>
      <vt:lpstr>Мастер-класс: «Плетём осенние веночки»</vt:lpstr>
      <vt:lpstr>Мастер-класс: «Весенние веночки»</vt:lpstr>
      <vt:lpstr>Шапочки животных</vt:lpstr>
      <vt:lpstr>Шапочки фруктов</vt:lpstr>
      <vt:lpstr>Шапочки  овощей</vt:lpstr>
      <vt:lpstr>РЕЗУЛЬТАТИВНОСТЬ: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77</cp:revision>
  <dcterms:created xsi:type="dcterms:W3CDTF">2022-03-15T09:16:55Z</dcterms:created>
  <dcterms:modified xsi:type="dcterms:W3CDTF">2022-03-24T05:36:10Z</dcterms:modified>
</cp:coreProperties>
</file>