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74" r:id="rId7"/>
    <p:sldId id="275" r:id="rId8"/>
    <p:sldId id="276" r:id="rId9"/>
    <p:sldId id="266" r:id="rId10"/>
    <p:sldId id="277" r:id="rId11"/>
    <p:sldId id="278" r:id="rId12"/>
    <p:sldId id="279" r:id="rId13"/>
    <p:sldId id="268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85A8-4A25-46F9-A7ED-9BD3408BFA9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4BB9-F143-4D62-B5BD-5EEAB6CE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6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85A8-4A25-46F9-A7ED-9BD3408BFA9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4BB9-F143-4D62-B5BD-5EEAB6CE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85A8-4A25-46F9-A7ED-9BD3408BFA9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4BB9-F143-4D62-B5BD-5EEAB6CE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4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85A8-4A25-46F9-A7ED-9BD3408BFA9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4BB9-F143-4D62-B5BD-5EEAB6CE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7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85A8-4A25-46F9-A7ED-9BD3408BFA9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4BB9-F143-4D62-B5BD-5EEAB6CE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3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85A8-4A25-46F9-A7ED-9BD3408BFA9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4BB9-F143-4D62-B5BD-5EEAB6CE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4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85A8-4A25-46F9-A7ED-9BD3408BFA9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4BB9-F143-4D62-B5BD-5EEAB6CE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85A8-4A25-46F9-A7ED-9BD3408BFA9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4BB9-F143-4D62-B5BD-5EEAB6CE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9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85A8-4A25-46F9-A7ED-9BD3408BFA9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4BB9-F143-4D62-B5BD-5EEAB6CE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18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85A8-4A25-46F9-A7ED-9BD3408BFA9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4BB9-F143-4D62-B5BD-5EEAB6CE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6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85A8-4A25-46F9-A7ED-9BD3408BFA9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4BB9-F143-4D62-B5BD-5EEAB6CE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1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D85A8-4A25-46F9-A7ED-9BD3408BFA9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C4BB9-F143-4D62-B5BD-5EEAB6CEB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8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5534"/>
            <a:ext cx="12091916" cy="6660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132" y="1223890"/>
            <a:ext cx="7287065" cy="462827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001" y="2374807"/>
            <a:ext cx="3337473" cy="3262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5438" y="540462"/>
            <a:ext cx="11300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 ИННОВАЦИОННАЯ ПЛОЩАДКА: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«ВИРТУАЛЬНЫЙ ПЕДАГОГИЧЕСКИЙ КЛУБ КАК СРЕДСТВО РАЗВИТИЯ ПРОФЕССИОНАЛИЗМА ПЕДАГОГА»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655" y="5519925"/>
            <a:ext cx="11300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Каплина Людмила Алексеевна – </a:t>
            </a: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  <a:endParaRPr lang="ru-RU" sz="20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ЦРР – детский сад № 9 ст. Старощербиновская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096" y="2193888"/>
            <a:ext cx="3402122" cy="3326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50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92" t="4803" r="1819" b="4944"/>
          <a:stretch/>
        </p:blipFill>
        <p:spPr>
          <a:xfrm>
            <a:off x="354842" y="256862"/>
            <a:ext cx="11519014" cy="621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3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67" t="4664" r="1505" b="5410"/>
          <a:stretch/>
        </p:blipFill>
        <p:spPr>
          <a:xfrm>
            <a:off x="247106" y="365125"/>
            <a:ext cx="11697788" cy="623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52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72" t="4571" r="1714" b="5691"/>
          <a:stretch/>
        </p:blipFill>
        <p:spPr>
          <a:xfrm>
            <a:off x="324756" y="365125"/>
            <a:ext cx="11542487" cy="615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96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7" y="91150"/>
            <a:ext cx="12107705" cy="66756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807" y="546657"/>
            <a:ext cx="2414225" cy="3414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2397225" y="972570"/>
            <a:ext cx="2387887" cy="3390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159" y="1304695"/>
            <a:ext cx="2475191" cy="34384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84" y="422071"/>
            <a:ext cx="2023857" cy="19775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9103" y="1701578"/>
            <a:ext cx="6182437" cy="17332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0631" y="3434844"/>
            <a:ext cx="6180909" cy="22851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458" y="1684939"/>
            <a:ext cx="2475191" cy="34384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413" y="2079805"/>
            <a:ext cx="2475191" cy="34384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34" y="2471908"/>
            <a:ext cx="2475191" cy="34384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55" y="2864011"/>
            <a:ext cx="2475191" cy="34384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289" y="332816"/>
            <a:ext cx="1279507" cy="12795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022" y="324809"/>
            <a:ext cx="1259469" cy="128751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491" y="316059"/>
            <a:ext cx="1541895" cy="13130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216" y="352884"/>
            <a:ext cx="1246075" cy="11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7" y="91150"/>
            <a:ext cx="12107705" cy="66756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7922" y="516299"/>
            <a:ext cx="107271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</a:rPr>
              <a:t>Миссия «Виртуального педагогического клуба»,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как </a:t>
            </a:r>
            <a:r>
              <a:rPr lang="ru-RU" sz="2400" b="1" dirty="0">
                <a:latin typeface="Georgia" panose="02040502050405020303" pitchFamily="18" charset="0"/>
              </a:rPr>
              <a:t>центра информационно-образовательного </a:t>
            </a:r>
            <a:r>
              <a:rPr lang="ru-RU" sz="2400" b="1" dirty="0" smtClean="0">
                <a:latin typeface="Georgia" panose="02040502050405020303" pitchFamily="18" charset="0"/>
              </a:rPr>
              <a:t>пространства</a:t>
            </a: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 </a:t>
            </a:r>
            <a:r>
              <a:rPr lang="ru-RU" sz="2400" b="1" dirty="0">
                <a:latin typeface="Georgia" panose="02040502050405020303" pitchFamily="18" charset="0"/>
              </a:rPr>
              <a:t>на муниципальном уровне, заключается в организации коллективного выстраивания нового знания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и </a:t>
            </a:r>
            <a:r>
              <a:rPr lang="ru-RU" sz="2400" b="1" dirty="0">
                <a:latin typeface="Georgia" panose="02040502050405020303" pitchFamily="18" charset="0"/>
              </a:rPr>
              <a:t>освоения новых способов методической работы, формирование инновационных практик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профессионального </a:t>
            </a:r>
            <a:r>
              <a:rPr lang="ru-RU" sz="2400" b="1" dirty="0">
                <a:latin typeface="Georgia" panose="02040502050405020303" pitchFamily="18" charset="0"/>
              </a:rPr>
              <a:t>роста педагогов в современных </a:t>
            </a:r>
            <a:r>
              <a:rPr lang="ru-RU" sz="2400" b="1" dirty="0" smtClean="0">
                <a:latin typeface="Georgia" panose="02040502050405020303" pitchFamily="18" charset="0"/>
              </a:rPr>
              <a:t>условиях» 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7290" y="3193955"/>
            <a:ext cx="8106770" cy="3269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9245" y="3860703"/>
            <a:ext cx="2664183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7" y="94199"/>
            <a:ext cx="12107705" cy="66696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438" y="540462"/>
            <a:ext cx="1130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ИННОВАЦИОННОЙ ДЕЯТЕЛЬНОСТИ В ДОУ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0350" y="1448390"/>
            <a:ext cx="2511186" cy="3636516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659" y="1448390"/>
            <a:ext cx="2571526" cy="36365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9308" y="1448390"/>
            <a:ext cx="3464838" cy="4866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93" y="3784401"/>
            <a:ext cx="6134669" cy="283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7" y="0"/>
            <a:ext cx="1210770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6"/>
          <a:stretch/>
        </p:blipFill>
        <p:spPr>
          <a:xfrm>
            <a:off x="398060" y="369794"/>
            <a:ext cx="11395880" cy="58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7" y="91150"/>
            <a:ext cx="12107705" cy="66756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206" y="723331"/>
            <a:ext cx="10622987" cy="5336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503" y="1532587"/>
            <a:ext cx="2662754" cy="26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5" y="182301"/>
            <a:ext cx="12107705" cy="6675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35" r="15498"/>
          <a:stretch/>
        </p:blipFill>
        <p:spPr>
          <a:xfrm>
            <a:off x="6850302" y="3890825"/>
            <a:ext cx="3775739" cy="25167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9" b="20230"/>
          <a:stretch/>
        </p:blipFill>
        <p:spPr>
          <a:xfrm>
            <a:off x="2571083" y="436364"/>
            <a:ext cx="6736327" cy="32481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76607" y="5445451"/>
            <a:ext cx="2115403" cy="1187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Monotype Corsiva" panose="03010101010201010101" pitchFamily="66" charset="0"/>
              </a:rPr>
              <a:t>Wix.com</a:t>
            </a:r>
            <a:endParaRPr lang="ru-RU" sz="4800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347" y="3938594"/>
            <a:ext cx="3768270" cy="25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315" t="15625" r="13148" b="6017"/>
          <a:stretch/>
        </p:blipFill>
        <p:spPr>
          <a:xfrm>
            <a:off x="572069" y="0"/>
            <a:ext cx="10781731" cy="66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791" t="15439" r="12519" b="6017"/>
          <a:stretch/>
        </p:blipFill>
        <p:spPr>
          <a:xfrm>
            <a:off x="218364" y="0"/>
            <a:ext cx="11655188" cy="68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896" t="15637" r="12938" b="7123"/>
          <a:stretch/>
        </p:blipFill>
        <p:spPr>
          <a:xfrm>
            <a:off x="500417" y="0"/>
            <a:ext cx="11208224" cy="674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2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7" y="91150"/>
            <a:ext cx="12107705" cy="66756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95" y="128283"/>
            <a:ext cx="10861627" cy="3259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03" y="3522968"/>
            <a:ext cx="10947210" cy="32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77</Words>
  <Application>Microsoft Office PowerPoint</Application>
  <PresentationFormat>Широкоэкранный</PresentationFormat>
  <Paragraphs>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SADIK №9</dc:creator>
  <cp:lastModifiedBy>SADIK №9</cp:lastModifiedBy>
  <cp:revision>48</cp:revision>
  <dcterms:created xsi:type="dcterms:W3CDTF">2021-08-18T12:04:45Z</dcterms:created>
  <dcterms:modified xsi:type="dcterms:W3CDTF">2021-11-10T09:17:44Z</dcterms:modified>
</cp:coreProperties>
</file>