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autoCompressPictures="0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299" r:id="rId5"/>
    <p:sldId id="305" r:id="rId6"/>
    <p:sldId id="257" r:id="rId7"/>
    <p:sldId id="303" r:id="rId8"/>
    <p:sldId id="286" r:id="rId9"/>
    <p:sldId id="288" r:id="rId10"/>
    <p:sldId id="301" r:id="rId11"/>
    <p:sldId id="302" r:id="rId12"/>
    <p:sldId id="300" r:id="rId13"/>
    <p:sldId id="304" r:id="rId14"/>
    <p:sldId id="296" r:id="rId15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Автор" initials="A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93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69012ECD-51FC-41F1-AA8D-1B2483CD663E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51" autoAdjust="0"/>
    <p:restoredTop sz="95646" autoAdjust="0"/>
  </p:normalViewPr>
  <p:slideViewPr>
    <p:cSldViewPr snapToGrid="0">
      <p:cViewPr>
        <p:scale>
          <a:sx n="90" d="100"/>
          <a:sy n="90" d="100"/>
        </p:scale>
        <p:origin x="-552" y="-5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576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7325"/>
    </p:cViewPr>
  </p:sorterViewPr>
  <p:notesViewPr>
    <p:cSldViewPr snapToGrid="0">
      <p:cViewPr varScale="1">
        <p:scale>
          <a:sx n="82" d="100"/>
          <a:sy n="82" d="100"/>
        </p:scale>
        <p:origin x="3936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ru-RU"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ru-RU" sz="1200"/>
            </a:lvl1pPr>
          </a:lstStyle>
          <a:p>
            <a:pPr rtl="0"/>
            <a:fld id="{8DCB03DF-958A-419E-93C9-F4DD4206164B}" type="datetime1">
              <a:rPr lang="ru-RU" smtClean="0"/>
              <a:t>14.11.2025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ru-RU" sz="1200"/>
            </a:lvl1pPr>
          </a:lstStyle>
          <a:p>
            <a:pPr rtl="0"/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ru-RU" sz="1200"/>
            </a:lvl1pPr>
          </a:lstStyle>
          <a:p>
            <a:pPr rtl="0"/>
            <a:fld id="{EAFF3A6F-DEFA-45E0-9496-BEE7C2C6F3D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72785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ru-RU"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ru-RU" sz="1200"/>
            </a:lvl1pPr>
          </a:lstStyle>
          <a:p>
            <a:fld id="{C3C04E87-AB6C-43AD-B5E7-BB59ED96ADF8}" type="datetime1">
              <a:rPr lang="ru-RU" smtClean="0"/>
              <a:t>14.11.2025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>
            <a:defPPr>
              <a:defRPr lang="ru-RU"/>
            </a:defPPr>
          </a:lstStyle>
          <a:p>
            <a:pPr rtl="0"/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lang="ru-RU"/>
            </a:defPPr>
          </a:lstStyle>
          <a:p>
            <a:pPr lvl="0" rtl="0"/>
            <a:r>
              <a:rPr lang="ru-RU"/>
              <a:t>Щелкните, чтобы изменить стили текста образца слайда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ru-RU" sz="1200"/>
            </a:lvl1pPr>
          </a:lstStyle>
          <a:p>
            <a:pPr rtl="0"/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ru-RU" sz="1200"/>
            </a:lvl1pPr>
          </a:lstStyle>
          <a:p>
            <a:pPr rtl="0"/>
            <a:fld id="{F97DC217-DF71-1A49-B3EA-559F1F43B0F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0517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F97DC217-DF71-1A49-B3EA-559F1F43B0FF}" type="slidenum">
              <a:rPr lang="ru-RU" smtClean="0"/>
              <a:t>3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F97DC217-DF71-1A49-B3EA-559F1F43B0FF}" type="slidenum">
              <a:rPr lang="ru-RU" smtClean="0"/>
              <a:t>4</a:t>
            </a:fld>
            <a:endParaRPr lang="ru-R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F97DC217-DF71-1A49-B3EA-559F1F43B0FF}" type="slidenum">
              <a:rPr lang="ru-RU" smtClean="0"/>
              <a:t>5</a:t>
            </a:fld>
            <a:endParaRPr lang="ru-RU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F97DC217-DF71-1A49-B3EA-559F1F43B0FF}" type="slidenum">
              <a:rPr lang="ru-RU" smtClean="0"/>
              <a:t>6</a:t>
            </a:fld>
            <a:endParaRPr lang="ru-RU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F97DC217-DF71-1A49-B3EA-559F1F43B0FF}" type="slidenum">
              <a:rPr lang="ru-RU" smtClean="0"/>
              <a:t>11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>
          <a:xfrm>
            <a:off x="0" y="4572000"/>
            <a:ext cx="12192000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</a:lstStyle>
          <a:p>
            <a:pPr algn="ctr" rtl="0"/>
            <a:endParaRPr lang="ru-RU" dirty="0">
              <a:latin typeface="Arial" panose="020B0604020202020204" pitchFamily="34" charset="0"/>
            </a:endParaRPr>
          </a:p>
        </p:txBody>
      </p:sp>
      <p:grpSp>
        <p:nvGrpSpPr>
          <p:cNvPr id="7" name="Группа 6"/>
          <p:cNvGrpSpPr/>
          <p:nvPr userDrawn="1"/>
        </p:nvGrpSpPr>
        <p:grpSpPr>
          <a:xfrm>
            <a:off x="0" y="-3419"/>
            <a:ext cx="12192000" cy="6861419"/>
            <a:chOff x="0" y="-3419"/>
            <a:chExt cx="12192000" cy="6861419"/>
          </a:xfrm>
        </p:grpSpPr>
        <p:sp>
          <p:nvSpPr>
            <p:cNvPr id="5" name="Овал 4"/>
            <p:cNvSpPr/>
            <p:nvPr userDrawn="1"/>
          </p:nvSpPr>
          <p:spPr>
            <a:xfrm>
              <a:off x="583746" y="4960030"/>
              <a:ext cx="1551214" cy="1551214"/>
            </a:xfrm>
            <a:prstGeom prst="ellipse">
              <a:avLst/>
            </a:prstGeom>
            <a:solidFill>
              <a:schemeClr val="tx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</a:endParaRPr>
            </a:p>
          </p:txBody>
        </p:sp>
        <p:sp>
          <p:nvSpPr>
            <p:cNvPr id="11" name="Полилиния 10"/>
            <p:cNvSpPr/>
            <p:nvPr userDrawn="1"/>
          </p:nvSpPr>
          <p:spPr>
            <a:xfrm>
              <a:off x="1" y="4571999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</a:endParaRPr>
            </a:p>
          </p:txBody>
        </p:sp>
        <p:sp>
          <p:nvSpPr>
            <p:cNvPr id="9" name="Полилиния 8"/>
            <p:cNvSpPr/>
            <p:nvPr userDrawn="1"/>
          </p:nvSpPr>
          <p:spPr>
            <a:xfrm>
              <a:off x="1" y="5739492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</a:endParaRPr>
            </a:p>
          </p:txBody>
        </p:sp>
        <p:grpSp>
          <p:nvGrpSpPr>
            <p:cNvPr id="6" name="Группа 5"/>
            <p:cNvGrpSpPr/>
            <p:nvPr userDrawn="1"/>
          </p:nvGrpSpPr>
          <p:grpSpPr>
            <a:xfrm>
              <a:off x="8264427" y="-3419"/>
              <a:ext cx="3927573" cy="3165022"/>
              <a:chOff x="9857014" y="13834"/>
              <a:chExt cx="2334986" cy="1881641"/>
            </a:xfrm>
          </p:grpSpPr>
          <p:sp>
            <p:nvSpPr>
              <p:cNvPr id="15" name="Полилиния 14"/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ru-RU"/>
                </a:defPPr>
              </a:lstStyle>
              <a:p>
                <a:pPr algn="ctr" rtl="0"/>
                <a:endParaRPr lang="ru-RU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6" name="Полилиния 15"/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ru-RU"/>
                </a:defPPr>
              </a:lstStyle>
              <a:p>
                <a:pPr algn="ctr" rtl="0"/>
                <a:endParaRPr lang="ru-RU" dirty="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2" name="Полилиния 21"/>
            <p:cNvSpPr/>
            <p:nvPr userDrawn="1"/>
          </p:nvSpPr>
          <p:spPr>
            <a:xfrm>
              <a:off x="0" y="-1"/>
              <a:ext cx="1167493" cy="1167493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</a:endParaRPr>
            </a:p>
          </p:txBody>
        </p:sp>
        <p:sp>
          <p:nvSpPr>
            <p:cNvPr id="28" name="Полилиния 27"/>
            <p:cNvSpPr/>
            <p:nvPr userDrawn="1"/>
          </p:nvSpPr>
          <p:spPr>
            <a:xfrm>
              <a:off x="11024507" y="4580708"/>
              <a:ext cx="1167493" cy="2277292"/>
            </a:xfrm>
            <a:custGeom>
              <a:avLst/>
              <a:gdLst>
                <a:gd name="connsiteX0" fmla="*/ 1167473 w 1167493"/>
                <a:gd name="connsiteY0" fmla="*/ 0 h 2272167"/>
                <a:gd name="connsiteX1" fmla="*/ 1167493 w 1167493"/>
                <a:gd name="connsiteY1" fmla="*/ 0 h 2272167"/>
                <a:gd name="connsiteX2" fmla="*/ 1167493 w 1167493"/>
                <a:gd name="connsiteY2" fmla="*/ 492960 h 2272167"/>
                <a:gd name="connsiteX3" fmla="*/ 1167493 w 1167493"/>
                <a:gd name="connsiteY3" fmla="*/ 720385 h 2272167"/>
                <a:gd name="connsiteX4" fmla="*/ 1167493 w 1167493"/>
                <a:gd name="connsiteY4" fmla="*/ 2272167 h 2272167"/>
                <a:gd name="connsiteX5" fmla="*/ 0 w 1167493"/>
                <a:gd name="connsiteY5" fmla="*/ 2272167 h 2272167"/>
                <a:gd name="connsiteX6" fmla="*/ 0 w 1167493"/>
                <a:gd name="connsiteY6" fmla="*/ 1898074 h 2272167"/>
                <a:gd name="connsiteX7" fmla="*/ 0 w 1167493"/>
                <a:gd name="connsiteY7" fmla="*/ 1271597 h 2272167"/>
                <a:gd name="connsiteX8" fmla="*/ 0 w 1167493"/>
                <a:gd name="connsiteY8" fmla="*/ 1177688 h 2272167"/>
                <a:gd name="connsiteX9" fmla="*/ 1048124 w 1167493"/>
                <a:gd name="connsiteY9" fmla="*/ 6080 h 2272167"/>
                <a:gd name="connsiteX10" fmla="*/ 1167473 w 1167493"/>
                <a:gd name="connsiteY10" fmla="*/ 0 h 2272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67493" h="2272167">
                  <a:moveTo>
                    <a:pt x="1167473" y="0"/>
                  </a:moveTo>
                  <a:lnTo>
                    <a:pt x="1167493" y="0"/>
                  </a:lnTo>
                  <a:lnTo>
                    <a:pt x="1167493" y="492960"/>
                  </a:lnTo>
                  <a:lnTo>
                    <a:pt x="1167493" y="720385"/>
                  </a:lnTo>
                  <a:lnTo>
                    <a:pt x="1167493" y="2272167"/>
                  </a:lnTo>
                  <a:lnTo>
                    <a:pt x="0" y="2272167"/>
                  </a:lnTo>
                  <a:lnTo>
                    <a:pt x="0" y="1898074"/>
                  </a:lnTo>
                  <a:lnTo>
                    <a:pt x="0" y="1271597"/>
                  </a:lnTo>
                  <a:lnTo>
                    <a:pt x="0" y="1177688"/>
                  </a:lnTo>
                  <a:cubicBezTo>
                    <a:pt x="0" y="567919"/>
                    <a:pt x="459408" y="66389"/>
                    <a:pt x="1048124" y="6080"/>
                  </a:cubicBezTo>
                  <a:lnTo>
                    <a:pt x="1167473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</a:endParaRPr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167493" y="232913"/>
            <a:ext cx="7096933" cy="3830130"/>
          </a:xfrm>
        </p:spPr>
        <p:txBody>
          <a:bodyPr rtlCol="0" anchor="b">
            <a:noAutofit/>
          </a:bodyPr>
          <a:lstStyle>
            <a:lvl1pPr algn="l">
              <a:defRPr lang="ru-RU" sz="6000" b="1">
                <a:latin typeface="Arial" panose="020B0604020202020204" pitchFamily="34" charset="0"/>
                <a:cs typeface="+mj-cs"/>
              </a:defRPr>
            </a:lvl1pPr>
          </a:lstStyle>
          <a:p>
            <a:pPr rtl="0"/>
            <a:r>
              <a:rPr lang="ru-RU" dirty="0"/>
              <a:t>Заголовок слайда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martArt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/>
          <p:cNvGrpSpPr/>
          <p:nvPr userDrawn="1"/>
        </p:nvGrpSpPr>
        <p:grpSpPr>
          <a:xfrm rot="16200000">
            <a:off x="10772262" y="152641"/>
            <a:ext cx="1572380" cy="1267097"/>
            <a:chOff x="7413403" y="4976359"/>
            <a:chExt cx="2334986" cy="1881641"/>
          </a:xfrm>
        </p:grpSpPr>
        <p:sp>
          <p:nvSpPr>
            <p:cNvPr id="13" name="Полилиния 12"/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</a:endParaRPr>
            </a:p>
          </p:txBody>
        </p:sp>
        <p:sp>
          <p:nvSpPr>
            <p:cNvPr id="14" name="Полилиния 13"/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</a:endParaRPr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167492" y="457200"/>
            <a:ext cx="9692640" cy="1371600"/>
          </a:xfrm>
        </p:spPr>
        <p:txBody>
          <a:bodyPr rtlCol="0" anchor="b">
            <a:noAutofit/>
          </a:bodyPr>
          <a:lstStyle>
            <a:lvl1pPr>
              <a:defRPr lang="ru-RU" sz="4200" b="1">
                <a:latin typeface="Arial" panose="020B0604020202020204" pitchFamily="34" charset="0"/>
                <a:cs typeface="+mj-cs"/>
              </a:defRPr>
            </a:lvl1pPr>
          </a:lstStyle>
          <a:p>
            <a:pPr rtl="0"/>
            <a:r>
              <a:rPr lang="ru-RU" dirty="0"/>
              <a:t>Заголовок слайда</a:t>
            </a:r>
          </a:p>
        </p:txBody>
      </p:sp>
      <p:sp>
        <p:nvSpPr>
          <p:cNvPr id="4" name="Объект 2"/>
          <p:cNvSpPr>
            <a:spLocks noGrp="1"/>
          </p:cNvSpPr>
          <p:nvPr>
            <p:ph idx="10" hasCustomPrompt="1"/>
          </p:nvPr>
        </p:nvSpPr>
        <p:spPr>
          <a:xfrm>
            <a:off x="1167493" y="2087561"/>
            <a:ext cx="2693306" cy="3890543"/>
          </a:xfrm>
        </p:spPr>
        <p:txBody>
          <a:bodyPr rtlCol="0">
            <a:noAutofit/>
          </a:bodyPr>
          <a:lstStyle>
            <a:lvl1pPr marL="0" indent="0">
              <a:buNone/>
              <a:defRPr lang="ru-RU" sz="2000">
                <a:latin typeface="Arial" panose="020B0604020202020204" pitchFamily="34" charset="0"/>
                <a:cs typeface="+mn-cs"/>
              </a:defRPr>
            </a:lvl1pPr>
            <a:lvl2pPr marL="457200" indent="0">
              <a:buNone/>
              <a:defRPr lang="ru-RU" sz="2000">
                <a:latin typeface="Arial" panose="020B0604020202020204" pitchFamily="34" charset="0"/>
                <a:cs typeface="+mn-cs"/>
              </a:defRPr>
            </a:lvl2pPr>
            <a:lvl3pPr marL="914400" indent="0">
              <a:buNone/>
              <a:defRPr lang="ru-RU" sz="2000">
                <a:latin typeface="Arial" panose="020B0604020202020204" pitchFamily="34" charset="0"/>
                <a:cs typeface="+mn-cs"/>
              </a:defRPr>
            </a:lvl3pPr>
            <a:lvl4pPr marL="1371600" indent="0">
              <a:buNone/>
              <a:defRPr lang="ru-RU" sz="2000">
                <a:latin typeface="Arial" panose="020B0604020202020204" pitchFamily="34" charset="0"/>
                <a:cs typeface="+mn-cs"/>
              </a:defRPr>
            </a:lvl4pPr>
            <a:lvl5pPr marL="1828800" indent="0">
              <a:buNone/>
              <a:defRPr lang="ru-RU" sz="2000">
                <a:latin typeface="Arial" panose="020B0604020202020204" pitchFamily="34" charset="0"/>
                <a:cs typeface="+mn-cs"/>
              </a:defRPr>
            </a:lvl5pPr>
          </a:lstStyle>
          <a:p>
            <a:pPr lvl="0" rtl="0"/>
            <a:r>
              <a:rPr lang="ru-RU" dirty="0"/>
              <a:t>Текст слайда</a:t>
            </a:r>
          </a:p>
          <a:p>
            <a:pPr lvl="1" rtl="0"/>
            <a:r>
              <a:rPr lang="ru-RU" dirty="0"/>
              <a:t>Второй уровень</a:t>
            </a:r>
          </a:p>
          <a:p>
            <a:pPr lvl="2" rtl="0"/>
            <a:r>
              <a:rPr lang="ru-RU" dirty="0"/>
              <a:t>Третий уровень</a:t>
            </a:r>
          </a:p>
          <a:p>
            <a:pPr lvl="3" rtl="0"/>
            <a:r>
              <a:rPr lang="ru-RU" dirty="0"/>
              <a:t>Четвертый уровень</a:t>
            </a:r>
          </a:p>
          <a:p>
            <a:pPr lvl="4" rtl="0"/>
            <a:r>
              <a:rPr lang="ru-RU" dirty="0"/>
              <a:t>Пятый уровень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>
          <a:xfrm>
            <a:off x="4216400" y="2087563"/>
            <a:ext cx="6730274" cy="3890543"/>
          </a:xfrm>
        </p:spPr>
        <p:txBody>
          <a:bodyPr rtlCol="0">
            <a:noAutofit/>
          </a:bodyPr>
          <a:lstStyle>
            <a:lvl1pPr marL="0" indent="0">
              <a:buNone/>
              <a:defRPr lang="ru-RU">
                <a:latin typeface="Arial" panose="020B0604020202020204" pitchFamily="34" charset="0"/>
                <a:cs typeface="+mn-cs"/>
              </a:defRPr>
            </a:lvl1pPr>
            <a:lvl2pPr marL="457200" indent="0">
              <a:buNone/>
              <a:defRPr lang="ru-RU">
                <a:latin typeface="Arial" panose="020B0604020202020204" pitchFamily="34" charset="0"/>
                <a:cs typeface="+mn-cs"/>
              </a:defRPr>
            </a:lvl2pPr>
            <a:lvl3pPr marL="914400" indent="0">
              <a:buNone/>
              <a:defRPr lang="ru-RU">
                <a:latin typeface="Arial" panose="020B0604020202020204" pitchFamily="34" charset="0"/>
                <a:cs typeface="+mn-cs"/>
              </a:defRPr>
            </a:lvl3pPr>
            <a:lvl4pPr marL="1371600" indent="0">
              <a:buNone/>
              <a:defRPr lang="ru-RU">
                <a:latin typeface="Arial" panose="020B0604020202020204" pitchFamily="34" charset="0"/>
                <a:cs typeface="+mn-cs"/>
              </a:defRPr>
            </a:lvl4pPr>
            <a:lvl5pPr marL="1828800" indent="0">
              <a:buNone/>
              <a:defRPr lang="ru-RU">
                <a:latin typeface="Arial" panose="020B0604020202020204" pitchFamily="34" charset="0"/>
                <a:cs typeface="+mn-cs"/>
              </a:defRPr>
            </a:lvl5pPr>
          </a:lstStyle>
          <a:p>
            <a:pPr lvl="0" rtl="0"/>
            <a:r>
              <a:rPr lang="ru-RU" dirty="0"/>
              <a:t>Щелкните, чтобы добавить содержимое</a:t>
            </a:r>
          </a:p>
          <a:p>
            <a:pPr lvl="1" rtl="0"/>
            <a:r>
              <a:rPr lang="ru-RU" dirty="0"/>
              <a:t>Второй уровень</a:t>
            </a:r>
          </a:p>
          <a:p>
            <a:pPr lvl="2" rtl="0"/>
            <a:r>
              <a:rPr lang="ru-RU" dirty="0"/>
              <a:t>Третий уровень</a:t>
            </a:r>
          </a:p>
          <a:p>
            <a:pPr lvl="3" rtl="0"/>
            <a:r>
              <a:rPr lang="ru-RU" dirty="0"/>
              <a:t>Четвертый уровень</a:t>
            </a:r>
          </a:p>
          <a:p>
            <a:pPr lvl="4" rtl="0"/>
            <a:r>
              <a:rPr lang="ru-RU" dirty="0"/>
              <a:t>Пятый уровень</a:t>
            </a:r>
          </a:p>
        </p:txBody>
      </p:sp>
      <p:sp>
        <p:nvSpPr>
          <p:cNvPr id="10" name="Дата 3"/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lang="ru-RU" sz="1200">
                <a:solidFill>
                  <a:schemeClr val="accent3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r>
              <a:rPr lang="ru-RU" dirty="0"/>
              <a:t>08.09.20ГГ</a:t>
            </a:r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lang="ru-RU" sz="1200">
                <a:solidFill>
                  <a:schemeClr val="accent3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endParaRPr lang="ru-RU" dirty="0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lang="ru-RU" sz="1200">
                <a:solidFill>
                  <a:schemeClr val="accent3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fld id="{294A09A9-5501-47C1-A89A-A340965A2BE2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Заголовок, содержимое и изображение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Группа 13"/>
          <p:cNvGrpSpPr/>
          <p:nvPr userDrawn="1"/>
        </p:nvGrpSpPr>
        <p:grpSpPr>
          <a:xfrm>
            <a:off x="-2364" y="0"/>
            <a:ext cx="12194364" cy="6858000"/>
            <a:chOff x="-2364" y="0"/>
            <a:chExt cx="12194364" cy="6858000"/>
          </a:xfrm>
        </p:grpSpPr>
        <p:sp>
          <p:nvSpPr>
            <p:cNvPr id="4" name="Полилиния 3"/>
            <p:cNvSpPr/>
            <p:nvPr userDrawn="1"/>
          </p:nvSpPr>
          <p:spPr>
            <a:xfrm rot="5400000">
              <a:off x="8580896" y="0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</a:endParaRPr>
            </a:p>
          </p:txBody>
        </p:sp>
        <p:sp>
          <p:nvSpPr>
            <p:cNvPr id="5" name="Полилиния 4"/>
            <p:cNvSpPr/>
            <p:nvPr userDrawn="1"/>
          </p:nvSpPr>
          <p:spPr>
            <a:xfrm>
              <a:off x="-2364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  <a:cs typeface="+mn-cs"/>
              </a:endParaRPr>
            </a:p>
          </p:txBody>
        </p:sp>
        <p:grpSp>
          <p:nvGrpSpPr>
            <p:cNvPr id="9" name="Группа 8"/>
            <p:cNvGrpSpPr/>
            <p:nvPr userDrawn="1"/>
          </p:nvGrpSpPr>
          <p:grpSpPr>
            <a:xfrm>
              <a:off x="2587417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Полилиния 6"/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ru-RU"/>
                </a:defPPr>
              </a:lstStyle>
              <a:p>
                <a:pPr algn="ctr" rtl="0"/>
                <a:endParaRPr lang="ru-RU" dirty="0"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8" name="Полилиния 7"/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ru-RU"/>
                </a:defPPr>
              </a:lstStyle>
              <a:p>
                <a:pPr algn="ctr" rtl="0"/>
                <a:endParaRPr lang="ru-RU" dirty="0">
                  <a:latin typeface="Arial" panose="020B0604020202020204" pitchFamily="34" charset="0"/>
                  <a:cs typeface="+mn-cs"/>
                </a:endParaRPr>
              </a:p>
            </p:txBody>
          </p:sp>
        </p:grpSp>
      </p:grp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5549489" y="457199"/>
            <a:ext cx="5943599" cy="1920240"/>
          </a:xfrm>
        </p:spPr>
        <p:txBody>
          <a:bodyPr rtlCol="0" anchor="b">
            <a:noAutofit/>
          </a:bodyPr>
          <a:lstStyle>
            <a:lvl1pPr>
              <a:defRPr lang="ru-RU" sz="4200" b="1">
                <a:latin typeface="Arial" panose="020B0604020202020204" pitchFamily="34" charset="0"/>
                <a:cs typeface="+mj-cs"/>
              </a:defRPr>
            </a:lvl1pPr>
          </a:lstStyle>
          <a:p>
            <a:pPr rtl="0"/>
            <a:r>
              <a:rPr lang="ru-RU" dirty="0"/>
              <a:t>Заголовок слайда</a:t>
            </a:r>
          </a:p>
        </p:txBody>
      </p:sp>
      <p:sp>
        <p:nvSpPr>
          <p:cNvPr id="15" name="Объект 2"/>
          <p:cNvSpPr>
            <a:spLocks noGrp="1" noChangeAspect="1"/>
          </p:cNvSpPr>
          <p:nvPr>
            <p:ph idx="17" hasCustomPrompt="1"/>
          </p:nvPr>
        </p:nvSpPr>
        <p:spPr>
          <a:xfrm>
            <a:off x="823108" y="640080"/>
            <a:ext cx="4297680" cy="4297680"/>
          </a:xfrm>
          <a:prstGeom prst="ellipse">
            <a:avLst/>
          </a:prstGeom>
          <a:solidFill>
            <a:schemeClr val="accent2"/>
          </a:solidFill>
        </p:spPr>
        <p:txBody>
          <a:bodyPr rtlCol="0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lang="ru-RU" sz="2000">
                <a:latin typeface="Arial" panose="020B0604020202020204" pitchFamily="34" charset="0"/>
                <a:cs typeface="+mn-cs"/>
              </a:defRPr>
            </a:lvl1pPr>
            <a:lvl2pPr marL="347980" indent="0" algn="ctr">
              <a:buFont typeface="Arial" panose="020B0604020202020204" pitchFamily="34" charset="0"/>
              <a:buNone/>
              <a:defRPr lang="ru-RU" sz="2000">
                <a:latin typeface="Arial" panose="020B0604020202020204" pitchFamily="34" charset="0"/>
                <a:cs typeface="+mn-cs"/>
              </a:defRPr>
            </a:lvl2pPr>
            <a:lvl3pPr marL="685800" indent="0" algn="ctr">
              <a:buFont typeface="Arial" panose="020B0604020202020204" pitchFamily="34" charset="0"/>
              <a:buNone/>
              <a:defRPr lang="ru-RU" sz="2000">
                <a:latin typeface="Arial" panose="020B0604020202020204" pitchFamily="34" charset="0"/>
                <a:cs typeface="+mn-cs"/>
              </a:defRPr>
            </a:lvl3pPr>
            <a:lvl4pPr marL="914400" indent="0" algn="ctr">
              <a:buFont typeface="Arial" panose="020B0604020202020204" pitchFamily="34" charset="0"/>
              <a:buNone/>
              <a:defRPr lang="ru-RU" sz="2000">
                <a:latin typeface="Arial" panose="020B0604020202020204" pitchFamily="34" charset="0"/>
                <a:cs typeface="+mn-cs"/>
              </a:defRPr>
            </a:lvl4pPr>
            <a:lvl5pPr marL="1143000" indent="0" algn="ctr">
              <a:buFont typeface="Arial" panose="020B0604020202020204" pitchFamily="34" charset="0"/>
              <a:buNone/>
              <a:defRPr lang="ru-RU" sz="2000">
                <a:latin typeface="Arial" panose="020B0604020202020204" pitchFamily="34" charset="0"/>
                <a:cs typeface="+mn-cs"/>
              </a:defRPr>
            </a:lvl5pPr>
          </a:lstStyle>
          <a:p>
            <a:pPr lvl="0" rtl="0"/>
            <a:r>
              <a:rPr lang="ru-RU" dirty="0"/>
              <a:t>Текст слайда</a:t>
            </a:r>
          </a:p>
          <a:p>
            <a:pPr lvl="1" rtl="0"/>
            <a:r>
              <a:rPr lang="ru-RU" dirty="0"/>
              <a:t>Второй уровень</a:t>
            </a:r>
          </a:p>
          <a:p>
            <a:pPr lvl="2" rtl="0"/>
            <a:r>
              <a:rPr lang="ru-RU" dirty="0"/>
              <a:t>Третий уровень</a:t>
            </a:r>
          </a:p>
          <a:p>
            <a:pPr lvl="3" rtl="0"/>
            <a:r>
              <a:rPr lang="ru-RU" dirty="0"/>
              <a:t>Четвертый уровень</a:t>
            </a:r>
          </a:p>
          <a:p>
            <a:pPr lvl="4" rtl="0"/>
            <a:r>
              <a:rPr lang="ru-RU" dirty="0"/>
              <a:t>Пятый уровень</a:t>
            </a:r>
          </a:p>
        </p:txBody>
      </p:sp>
      <p:sp>
        <p:nvSpPr>
          <p:cNvPr id="10" name="Дата 3"/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67114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lang="ru-RU" sz="1200">
                <a:solidFill>
                  <a:schemeClr val="accent2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r>
              <a:rPr lang="ru-RU" dirty="0"/>
              <a:t>08.09.20ГГ</a:t>
            </a:r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lang="ru-RU" sz="1200">
                <a:solidFill>
                  <a:schemeClr val="accent3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endParaRPr lang="ru-RU" dirty="0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lang="ru-RU" sz="1200">
                <a:solidFill>
                  <a:schemeClr val="accent3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fld id="{294A09A9-5501-47C1-A89A-A340965A2BE2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5" hasCustomPrompt="1"/>
          </p:nvPr>
        </p:nvSpPr>
        <p:spPr>
          <a:xfrm>
            <a:off x="5549490" y="2706369"/>
            <a:ext cx="5943600" cy="3383279"/>
          </a:xfrm>
        </p:spPr>
        <p:txBody>
          <a:bodyPr rtlCol="0">
            <a:normAutofit/>
          </a:bodyPr>
          <a:lstStyle>
            <a:lvl1pPr marL="283210" indent="-283210">
              <a:spcBef>
                <a:spcPts val="1000"/>
              </a:spcBef>
              <a:buFont typeface="Arial" panose="020B0604020202020204" pitchFamily="34" charset="0"/>
              <a:buChar char="•"/>
              <a:defRPr lang="ru-RU" sz="2000">
                <a:solidFill>
                  <a:schemeClr val="tx1"/>
                </a:solidFill>
                <a:latin typeface="Arial" panose="020B0604020202020204" pitchFamily="34" charset="0"/>
                <a:cs typeface="+mn-cs"/>
              </a:defRPr>
            </a:lvl1pPr>
            <a:lvl2pPr marL="567055" indent="-283210">
              <a:spcBef>
                <a:spcPts val="1000"/>
              </a:spcBef>
              <a:buFont typeface="Arial" panose="020B0604020202020204" pitchFamily="34" charset="0"/>
              <a:buChar char="•"/>
              <a:defRPr lang="ru-RU" sz="2000">
                <a:solidFill>
                  <a:schemeClr val="tx1"/>
                </a:solidFill>
                <a:latin typeface="Arial" panose="020B0604020202020204" pitchFamily="34" charset="0"/>
                <a:cs typeface="+mn-cs"/>
              </a:defRPr>
            </a:lvl2pPr>
            <a:lvl3pPr marL="850265" indent="-283210">
              <a:spcBef>
                <a:spcPts val="1000"/>
              </a:spcBef>
              <a:buFont typeface="Arial" panose="020B0604020202020204" pitchFamily="34" charset="0"/>
              <a:buChar char="•"/>
              <a:defRPr lang="ru-RU" sz="2000">
                <a:solidFill>
                  <a:schemeClr val="tx1"/>
                </a:solidFill>
                <a:latin typeface="Arial" panose="020B0604020202020204" pitchFamily="34" charset="0"/>
                <a:cs typeface="+mn-cs"/>
              </a:defRPr>
            </a:lvl3pPr>
            <a:lvl4pPr marL="1134110" indent="-283210">
              <a:spcBef>
                <a:spcPts val="1000"/>
              </a:spcBef>
              <a:buFont typeface="Arial" panose="020B0604020202020204" pitchFamily="34" charset="0"/>
              <a:buChar char="•"/>
              <a:defRPr lang="ru-RU" sz="2000">
                <a:solidFill>
                  <a:schemeClr val="tx1"/>
                </a:solidFill>
                <a:latin typeface="Arial" panose="020B0604020202020204" pitchFamily="34" charset="0"/>
                <a:cs typeface="+mn-cs"/>
              </a:defRPr>
            </a:lvl4pPr>
            <a:lvl5pPr marL="1463040" indent="-283210">
              <a:spcBef>
                <a:spcPts val="1000"/>
              </a:spcBef>
              <a:buFont typeface="Arial" panose="020B0604020202020204" pitchFamily="34" charset="0"/>
              <a:buChar char="•"/>
              <a:defRPr lang="ru-RU" sz="2000">
                <a:solidFill>
                  <a:schemeClr val="tx1"/>
                </a:solidFill>
                <a:latin typeface="Arial" panose="020B0604020202020204" pitchFamily="34" charset="0"/>
                <a:cs typeface="+mn-cs"/>
              </a:defRPr>
            </a:lvl5pPr>
          </a:lstStyle>
          <a:p>
            <a:pPr lvl="0" rtl="0"/>
            <a:r>
              <a:rPr lang="ru-RU" dirty="0"/>
              <a:t>Текст слайда</a:t>
            </a:r>
          </a:p>
          <a:p>
            <a:pPr lvl="1" rtl="0"/>
            <a:r>
              <a:rPr lang="ru-RU" dirty="0"/>
              <a:t>Второй уровень</a:t>
            </a:r>
          </a:p>
          <a:p>
            <a:pPr lvl="2" rtl="0"/>
            <a:r>
              <a:rPr lang="ru-RU" dirty="0"/>
              <a:t>Третий уровень</a:t>
            </a:r>
          </a:p>
          <a:p>
            <a:pPr lvl="3" rtl="0"/>
            <a:r>
              <a:rPr lang="ru-RU" dirty="0"/>
              <a:t>Четвертый уровень</a:t>
            </a:r>
          </a:p>
          <a:p>
            <a:pPr lvl="4" rtl="0"/>
            <a:r>
              <a:rPr lang="ru-RU" dirty="0"/>
              <a:t>Пятый уровень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Диаграмма 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/>
          <p:cNvGrpSpPr/>
          <p:nvPr userDrawn="1"/>
        </p:nvGrpSpPr>
        <p:grpSpPr>
          <a:xfrm rot="16200000">
            <a:off x="10772262" y="152641"/>
            <a:ext cx="1572380" cy="1267097"/>
            <a:chOff x="7413403" y="4976359"/>
            <a:chExt cx="2334986" cy="1881641"/>
          </a:xfrm>
        </p:grpSpPr>
        <p:sp>
          <p:nvSpPr>
            <p:cNvPr id="13" name="Полилиния 12"/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</a:endParaRPr>
            </a:p>
          </p:txBody>
        </p:sp>
        <p:sp>
          <p:nvSpPr>
            <p:cNvPr id="14" name="Полилиния 13"/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</a:endParaRPr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779183" cy="1570038"/>
          </a:xfrm>
        </p:spPr>
        <p:txBody>
          <a:bodyPr rtlCol="0" anchor="b">
            <a:noAutofit/>
          </a:bodyPr>
          <a:lstStyle>
            <a:lvl1pPr>
              <a:defRPr lang="ru-RU" sz="4200" b="1">
                <a:latin typeface="Arial" panose="020B0604020202020204" pitchFamily="34" charset="0"/>
                <a:cs typeface="+mj-cs"/>
              </a:defRPr>
            </a:lvl1pPr>
          </a:lstStyle>
          <a:p>
            <a:pPr rtl="0"/>
            <a:r>
              <a:rPr lang="ru-RU" dirty="0"/>
              <a:t>Заголовок слайда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>
          <a:xfrm>
            <a:off x="1167493" y="2084832"/>
            <a:ext cx="9779182" cy="3366813"/>
          </a:xfrm>
        </p:spPr>
        <p:txBody>
          <a:bodyPr rtlCol="0">
            <a:noAutofit/>
          </a:bodyPr>
          <a:lstStyle>
            <a:lvl1pPr marL="0" indent="0">
              <a:buNone/>
              <a:defRPr lang="ru-RU">
                <a:latin typeface="Arial" panose="020B0604020202020204" pitchFamily="34" charset="0"/>
                <a:cs typeface="+mn-cs"/>
              </a:defRPr>
            </a:lvl1pPr>
            <a:lvl2pPr marL="457200" indent="0">
              <a:buNone/>
              <a:defRPr lang="ru-RU">
                <a:latin typeface="Arial" panose="020B0604020202020204" pitchFamily="34" charset="0"/>
                <a:cs typeface="+mn-cs"/>
              </a:defRPr>
            </a:lvl2pPr>
            <a:lvl3pPr marL="914400" indent="0">
              <a:buNone/>
              <a:defRPr lang="ru-RU">
                <a:latin typeface="Arial" panose="020B0604020202020204" pitchFamily="34" charset="0"/>
                <a:cs typeface="+mn-cs"/>
              </a:defRPr>
            </a:lvl3pPr>
            <a:lvl4pPr marL="1371600" indent="0">
              <a:buNone/>
              <a:defRPr lang="ru-RU">
                <a:latin typeface="Arial" panose="020B0604020202020204" pitchFamily="34" charset="0"/>
                <a:cs typeface="+mn-cs"/>
              </a:defRPr>
            </a:lvl4pPr>
            <a:lvl5pPr marL="1828800" indent="0">
              <a:buNone/>
              <a:defRPr lang="ru-RU">
                <a:latin typeface="Arial" panose="020B0604020202020204" pitchFamily="34" charset="0"/>
                <a:cs typeface="+mn-cs"/>
              </a:defRPr>
            </a:lvl5pPr>
          </a:lstStyle>
          <a:p>
            <a:pPr lvl="0" rtl="0"/>
            <a:r>
              <a:rPr lang="ru-RU" dirty="0"/>
              <a:t>Текст слайда</a:t>
            </a:r>
          </a:p>
          <a:p>
            <a:pPr lvl="1" rtl="0"/>
            <a:r>
              <a:rPr lang="ru-RU" dirty="0"/>
              <a:t>Второй уровень</a:t>
            </a:r>
          </a:p>
          <a:p>
            <a:pPr lvl="2" rtl="0"/>
            <a:r>
              <a:rPr lang="ru-RU" dirty="0"/>
              <a:t>Третий уровень</a:t>
            </a:r>
          </a:p>
          <a:p>
            <a:pPr lvl="3" rtl="0"/>
            <a:r>
              <a:rPr lang="ru-RU" dirty="0"/>
              <a:t>Четвертый уровень</a:t>
            </a:r>
          </a:p>
          <a:p>
            <a:pPr lvl="4" rtl="0"/>
            <a:r>
              <a:rPr lang="ru-RU" dirty="0"/>
              <a:t>Пятый уровень</a:t>
            </a:r>
          </a:p>
        </p:txBody>
      </p:sp>
      <p:sp>
        <p:nvSpPr>
          <p:cNvPr id="10" name="Дата 3"/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lang="ru-RU" sz="1200">
                <a:solidFill>
                  <a:schemeClr val="accent3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r>
              <a:rPr lang="ru-RU" dirty="0"/>
              <a:t>08.09.20ГГ</a:t>
            </a:r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lang="ru-RU" sz="1200">
                <a:solidFill>
                  <a:schemeClr val="accent3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endParaRPr lang="ru-RU" dirty="0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lang="ru-RU" sz="1200">
                <a:solidFill>
                  <a:schemeClr val="accent3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fld id="{294A09A9-5501-47C1-A89A-A340965A2BE2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вершающ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 userDrawn="1"/>
        </p:nvGrpSpPr>
        <p:grpSpPr>
          <a:xfrm>
            <a:off x="0" y="-1"/>
            <a:ext cx="12192001" cy="6864796"/>
            <a:chOff x="0" y="-1"/>
            <a:chExt cx="12192001" cy="6864796"/>
          </a:xfrm>
        </p:grpSpPr>
        <p:sp>
          <p:nvSpPr>
            <p:cNvPr id="4" name="Прямоугольник 3"/>
            <p:cNvSpPr/>
            <p:nvPr userDrawn="1"/>
          </p:nvSpPr>
          <p:spPr>
            <a:xfrm>
              <a:off x="8264426" y="0"/>
              <a:ext cx="3927574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</a:endParaRPr>
            </a:p>
          </p:txBody>
        </p:sp>
        <p:grpSp>
          <p:nvGrpSpPr>
            <p:cNvPr id="6" name="Группа 5"/>
            <p:cNvGrpSpPr/>
            <p:nvPr userDrawn="1"/>
          </p:nvGrpSpPr>
          <p:grpSpPr>
            <a:xfrm>
              <a:off x="8264427" y="3685939"/>
              <a:ext cx="3927573" cy="3178856"/>
              <a:chOff x="9857014" y="13834"/>
              <a:chExt cx="2334986" cy="1881641"/>
            </a:xfrm>
          </p:grpSpPr>
          <p:sp>
            <p:nvSpPr>
              <p:cNvPr id="15" name="Полилиния 14"/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ru-RU"/>
                </a:defPPr>
              </a:lstStyle>
              <a:p>
                <a:pPr algn="ctr" rtl="0"/>
                <a:endParaRPr lang="ru-RU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6" name="Полилиния 15"/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ru-RU"/>
                </a:defPPr>
              </a:lstStyle>
              <a:p>
                <a:pPr algn="ctr" rtl="0"/>
                <a:endParaRPr lang="ru-RU" dirty="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2" name="Полилиния 21"/>
            <p:cNvSpPr/>
            <p:nvPr userDrawn="1"/>
          </p:nvSpPr>
          <p:spPr>
            <a:xfrm>
              <a:off x="0" y="-1"/>
              <a:ext cx="1167493" cy="1167493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</a:endParaRPr>
            </a:p>
          </p:txBody>
        </p:sp>
        <p:sp>
          <p:nvSpPr>
            <p:cNvPr id="17" name="Полилиния 16"/>
            <p:cNvSpPr/>
            <p:nvPr userDrawn="1"/>
          </p:nvSpPr>
          <p:spPr>
            <a:xfrm>
              <a:off x="10228214" y="-1"/>
              <a:ext cx="1963787" cy="3178856"/>
            </a:xfrm>
            <a:custGeom>
              <a:avLst/>
              <a:gdLst>
                <a:gd name="connsiteX0" fmla="*/ 0 w 1963787"/>
                <a:gd name="connsiteY0" fmla="*/ 0 h 3178856"/>
                <a:gd name="connsiteX1" fmla="*/ 1963787 w 1963787"/>
                <a:gd name="connsiteY1" fmla="*/ 0 h 3178856"/>
                <a:gd name="connsiteX2" fmla="*/ 1963787 w 1963787"/>
                <a:gd name="connsiteY2" fmla="*/ 1967129 h 3178856"/>
                <a:gd name="connsiteX3" fmla="*/ 1963787 w 1963787"/>
                <a:gd name="connsiteY3" fmla="*/ 2349671 h 3178856"/>
                <a:gd name="connsiteX4" fmla="*/ 1963787 w 1963787"/>
                <a:gd name="connsiteY4" fmla="*/ 3178856 h 3178856"/>
                <a:gd name="connsiteX5" fmla="*/ 1963753 w 1963787"/>
                <a:gd name="connsiteY5" fmla="*/ 3178856 h 3178856"/>
                <a:gd name="connsiteX6" fmla="*/ 1763002 w 1963787"/>
                <a:gd name="connsiteY6" fmla="*/ 3168629 h 3178856"/>
                <a:gd name="connsiteX7" fmla="*/ 0 w 1963787"/>
                <a:gd name="connsiteY7" fmla="*/ 1197921 h 3178856"/>
                <a:gd name="connsiteX8" fmla="*/ 0 w 1963787"/>
                <a:gd name="connsiteY8" fmla="*/ 1039961 h 3178856"/>
                <a:gd name="connsiteX9" fmla="*/ 0 w 1963787"/>
                <a:gd name="connsiteY9" fmla="*/ 0 h 3178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963787" h="3178856">
                  <a:moveTo>
                    <a:pt x="0" y="0"/>
                  </a:moveTo>
                  <a:lnTo>
                    <a:pt x="1963787" y="0"/>
                  </a:lnTo>
                  <a:lnTo>
                    <a:pt x="1963787" y="1967129"/>
                  </a:lnTo>
                  <a:lnTo>
                    <a:pt x="1963787" y="2349671"/>
                  </a:lnTo>
                  <a:lnTo>
                    <a:pt x="1963787" y="3178856"/>
                  </a:lnTo>
                  <a:lnTo>
                    <a:pt x="1963753" y="3178856"/>
                  </a:lnTo>
                  <a:lnTo>
                    <a:pt x="1763002" y="3168629"/>
                  </a:lnTo>
                  <a:cubicBezTo>
                    <a:pt x="772749" y="3067186"/>
                    <a:pt x="0" y="2223585"/>
                    <a:pt x="0" y="1197921"/>
                  </a:cubicBezTo>
                  <a:lnTo>
                    <a:pt x="0" y="1039961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</a:endParaRPr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167494" y="252549"/>
            <a:ext cx="6220278" cy="3262811"/>
          </a:xfrm>
        </p:spPr>
        <p:txBody>
          <a:bodyPr rtlCol="0" anchor="b">
            <a:noAutofit/>
          </a:bodyPr>
          <a:lstStyle>
            <a:lvl1pPr algn="l">
              <a:defRPr lang="ru-RU" sz="6000" b="1">
                <a:latin typeface="Arial" panose="020B0604020202020204" pitchFamily="34" charset="0"/>
                <a:cs typeface="+mj-cs"/>
              </a:defRPr>
            </a:lvl1pPr>
          </a:lstStyle>
          <a:p>
            <a:pPr rtl="0"/>
            <a:r>
              <a:rPr lang="ru-RU" dirty="0"/>
              <a:t>Заголовок слайда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167493" y="3685939"/>
            <a:ext cx="6220277" cy="2919512"/>
          </a:xfrm>
        </p:spPr>
        <p:txBody>
          <a:bodyPr rtlCol="0" anchor="t" anchorCtr="0">
            <a:normAutofit/>
          </a:bodyPr>
          <a:lstStyle>
            <a:lvl1pPr marL="0" indent="0" algn="l">
              <a:buNone/>
              <a:defRPr lang="ru-RU" sz="2800">
                <a:latin typeface="Arial" panose="020B0604020202020204" pitchFamily="34" charset="0"/>
                <a:cs typeface="+mn-cs"/>
              </a:defRPr>
            </a:lvl1pPr>
            <a:lvl2pPr marL="457200" indent="0" algn="ctr">
              <a:buNone/>
              <a:defRPr lang="ru-RU" sz="2000"/>
            </a:lvl2pPr>
            <a:lvl3pPr marL="914400" indent="0" algn="ctr">
              <a:buNone/>
              <a:defRPr lang="ru-RU" sz="1800"/>
            </a:lvl3pPr>
            <a:lvl4pPr marL="1371600" indent="0" algn="ctr">
              <a:buNone/>
              <a:defRPr lang="ru-RU" sz="1600"/>
            </a:lvl4pPr>
            <a:lvl5pPr marL="1828800" indent="0" algn="ctr">
              <a:buNone/>
              <a:defRPr lang="ru-RU" sz="1600"/>
            </a:lvl5pPr>
            <a:lvl6pPr marL="2286000" indent="0" algn="ctr">
              <a:buNone/>
              <a:defRPr lang="ru-RU" sz="1600"/>
            </a:lvl6pPr>
            <a:lvl7pPr marL="2743200" indent="0" algn="ctr">
              <a:buNone/>
              <a:defRPr lang="ru-RU" sz="1600"/>
            </a:lvl7pPr>
            <a:lvl8pPr marL="3200400" indent="0" algn="ctr">
              <a:buNone/>
              <a:defRPr lang="ru-RU" sz="1600"/>
            </a:lvl8pPr>
            <a:lvl9pPr marL="3657600" indent="0" algn="ctr">
              <a:buNone/>
              <a:defRPr lang="ru-RU" sz="1600"/>
            </a:lvl9pPr>
          </a:lstStyle>
          <a:p>
            <a:pPr lvl="0" rtl="0"/>
            <a:r>
              <a:rPr lang="ru-RU" dirty="0"/>
              <a:t>Текст слайда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Группа 12"/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Полилиния 3"/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</a:endParaRPr>
            </a:p>
          </p:txBody>
        </p:sp>
        <p:sp>
          <p:nvSpPr>
            <p:cNvPr id="5" name="Полилиния 4"/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  <a:cs typeface="+mn-cs"/>
              </a:endParaRPr>
            </a:p>
          </p:txBody>
        </p:sp>
        <p:sp>
          <p:nvSpPr>
            <p:cNvPr id="6" name="Полилиния 5"/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</a:endParaRPr>
            </a:p>
          </p:txBody>
        </p:sp>
        <p:grpSp>
          <p:nvGrpSpPr>
            <p:cNvPr id="9" name="Группа 8"/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Полилиния 6"/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ru-RU"/>
                </a:defPPr>
              </a:lstStyle>
              <a:p>
                <a:pPr algn="ctr" rtl="0"/>
                <a:endParaRPr lang="ru-RU" dirty="0"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8" name="Полилиния 7"/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ru-RU"/>
                </a:defPPr>
              </a:lstStyle>
              <a:p>
                <a:pPr algn="ctr" rtl="0"/>
                <a:endParaRPr lang="ru-RU" dirty="0">
                  <a:latin typeface="Arial" panose="020B0604020202020204" pitchFamily="34" charset="0"/>
                  <a:cs typeface="+mn-cs"/>
                </a:endParaRPr>
              </a:p>
            </p:txBody>
          </p:sp>
        </p:grpSp>
      </p:grp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158864" y="102021"/>
            <a:ext cx="9779183" cy="1744415"/>
          </a:xfrm>
        </p:spPr>
        <p:txBody>
          <a:bodyPr rtlCol="0" anchor="b">
            <a:noAutofit/>
          </a:bodyPr>
          <a:lstStyle>
            <a:lvl1pPr>
              <a:defRPr lang="ru-RU" sz="4200" b="1">
                <a:latin typeface="Arial" panose="020B0604020202020204" pitchFamily="34" charset="0"/>
                <a:cs typeface="+mj-cs"/>
              </a:defRPr>
            </a:lvl1pPr>
          </a:lstStyle>
          <a:p>
            <a:pPr rtl="0"/>
            <a:r>
              <a:rPr lang="ru-RU" dirty="0"/>
              <a:t>Заголовок слайда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>
          <a:xfrm>
            <a:off x="1158865" y="2017467"/>
            <a:ext cx="9779182" cy="3366815"/>
          </a:xfrm>
        </p:spPr>
        <p:txBody>
          <a:bodyPr rtlCol="0">
            <a:normAutofit/>
          </a:bodyPr>
          <a:lstStyle>
            <a:lvl1pPr marL="0" indent="0">
              <a:buNone/>
              <a:defRPr lang="ru-RU">
                <a:latin typeface="Arial" panose="020B0604020202020204" pitchFamily="34" charset="0"/>
                <a:cs typeface="+mn-cs"/>
              </a:defRPr>
            </a:lvl1pPr>
            <a:lvl2pPr marL="457200" indent="0">
              <a:buNone/>
              <a:defRPr lang="ru-RU">
                <a:latin typeface="Arial" panose="020B0604020202020204" pitchFamily="34" charset="0"/>
                <a:cs typeface="+mn-cs"/>
              </a:defRPr>
            </a:lvl2pPr>
            <a:lvl3pPr marL="914400" indent="0">
              <a:buNone/>
              <a:defRPr lang="ru-RU">
                <a:latin typeface="Arial" panose="020B0604020202020204" pitchFamily="34" charset="0"/>
                <a:cs typeface="+mn-cs"/>
              </a:defRPr>
            </a:lvl3pPr>
            <a:lvl4pPr marL="1371600" indent="0">
              <a:buNone/>
              <a:defRPr lang="ru-RU">
                <a:latin typeface="Arial" panose="020B0604020202020204" pitchFamily="34" charset="0"/>
                <a:cs typeface="+mn-cs"/>
              </a:defRPr>
            </a:lvl4pPr>
            <a:lvl5pPr marL="1828800" indent="0">
              <a:buNone/>
              <a:defRPr lang="ru-RU">
                <a:latin typeface="Arial" panose="020B0604020202020204" pitchFamily="34" charset="0"/>
                <a:cs typeface="+mn-cs"/>
              </a:defRPr>
            </a:lvl5pPr>
          </a:lstStyle>
          <a:p>
            <a:pPr lvl="0" rtl="0"/>
            <a:r>
              <a:rPr lang="ru-RU" dirty="0"/>
              <a:t>Текст слайда</a:t>
            </a:r>
          </a:p>
          <a:p>
            <a:pPr lvl="1" rtl="0"/>
            <a:r>
              <a:rPr lang="ru-RU" dirty="0"/>
              <a:t>Второй уровень</a:t>
            </a:r>
          </a:p>
          <a:p>
            <a:pPr lvl="2" rtl="0"/>
            <a:r>
              <a:rPr lang="ru-RU" dirty="0"/>
              <a:t>Третий уровень</a:t>
            </a:r>
          </a:p>
          <a:p>
            <a:pPr lvl="3" rtl="0"/>
            <a:r>
              <a:rPr lang="ru-RU" dirty="0"/>
              <a:t>Четвертый уровень</a:t>
            </a:r>
          </a:p>
          <a:p>
            <a:pPr lvl="4" rtl="0"/>
            <a:r>
              <a:rPr lang="ru-RU" dirty="0"/>
              <a:t>Пятый уровень</a:t>
            </a:r>
          </a:p>
        </p:txBody>
      </p:sp>
      <p:sp>
        <p:nvSpPr>
          <p:cNvPr id="10" name="Дата 3"/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lang="ru-RU" sz="1200">
                <a:solidFill>
                  <a:schemeClr val="accent3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r>
              <a:rPr lang="ru-RU" dirty="0"/>
              <a:t>08.09.20ГГ</a:t>
            </a:r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lang="ru-RU" sz="1200">
                <a:solidFill>
                  <a:schemeClr val="accent3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endParaRPr lang="ru-RU" dirty="0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lang="ru-RU" sz="1200">
                <a:solidFill>
                  <a:schemeClr val="accent2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fld id="{294A09A9-5501-47C1-A89A-A340965A2BE2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Заголовок и изображение справ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Группа 12"/>
          <p:cNvGrpSpPr/>
          <p:nvPr userDrawn="1"/>
        </p:nvGrpSpPr>
        <p:grpSpPr>
          <a:xfrm flipH="1">
            <a:off x="1" y="0"/>
            <a:ext cx="12191999" cy="6858000"/>
            <a:chOff x="1" y="0"/>
            <a:chExt cx="12191999" cy="6858000"/>
          </a:xfrm>
        </p:grpSpPr>
        <p:sp>
          <p:nvSpPr>
            <p:cNvPr id="4" name="Полилиния 3"/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</a:endParaRPr>
            </a:p>
          </p:txBody>
        </p:sp>
        <p:sp>
          <p:nvSpPr>
            <p:cNvPr id="5" name="Полилиния 4"/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  <a:cs typeface="+mn-cs"/>
              </a:endParaRPr>
            </a:p>
          </p:txBody>
        </p:sp>
        <p:sp>
          <p:nvSpPr>
            <p:cNvPr id="6" name="Полилиния 5"/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</a:endParaRPr>
            </a:p>
          </p:txBody>
        </p:sp>
        <p:grpSp>
          <p:nvGrpSpPr>
            <p:cNvPr id="9" name="Группа 8"/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Полилиния 6"/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ru-RU"/>
                </a:defPPr>
              </a:lstStyle>
              <a:p>
                <a:pPr algn="ctr" rtl="0"/>
                <a:endParaRPr lang="ru-RU" dirty="0"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8" name="Полилиния 7"/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ru-RU"/>
                </a:defPPr>
              </a:lstStyle>
              <a:p>
                <a:pPr algn="ctr" rtl="0"/>
                <a:endParaRPr lang="ru-RU" dirty="0">
                  <a:latin typeface="Arial" panose="020B0604020202020204" pitchFamily="34" charset="0"/>
                  <a:cs typeface="+mn-cs"/>
                </a:endParaRPr>
              </a:p>
            </p:txBody>
          </p:sp>
        </p:grpSp>
      </p:grp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167492" y="1371600"/>
            <a:ext cx="5486400" cy="4114800"/>
          </a:xfrm>
        </p:spPr>
        <p:txBody>
          <a:bodyPr rtlCol="0" anchor="ctr" anchorCtr="0">
            <a:noAutofit/>
          </a:bodyPr>
          <a:lstStyle>
            <a:lvl1pPr>
              <a:defRPr lang="ru-RU" sz="6000" b="1">
                <a:latin typeface="Arial" panose="020B0604020202020204" pitchFamily="34" charset="0"/>
                <a:cs typeface="+mj-cs"/>
              </a:defRPr>
            </a:lvl1pPr>
          </a:lstStyle>
          <a:p>
            <a:pPr rtl="0"/>
            <a:r>
              <a:rPr lang="ru-RU" dirty="0"/>
              <a:t>Заголовок слайда</a:t>
            </a:r>
          </a:p>
        </p:txBody>
      </p:sp>
      <p:sp>
        <p:nvSpPr>
          <p:cNvPr id="15" name="Рисунок 14"/>
          <p:cNvSpPr>
            <a:spLocks noGrp="1"/>
          </p:cNvSpPr>
          <p:nvPr>
            <p:ph type="pic" sz="quarter" idx="10" hasCustomPrompt="1"/>
          </p:nvPr>
        </p:nvSpPr>
        <p:spPr>
          <a:xfrm>
            <a:off x="7183438" y="1168400"/>
            <a:ext cx="4500562" cy="4521200"/>
          </a:xfrm>
          <a:prstGeom prst="ellipse">
            <a:avLst/>
          </a:prstGeom>
          <a:solidFill>
            <a:schemeClr val="accent2"/>
          </a:solidFill>
        </p:spPr>
        <p:txBody>
          <a:bodyPr rtlCol="0"/>
          <a:lstStyle>
            <a:lvl1pPr marL="0" indent="0" algn="ctr">
              <a:buNone/>
              <a:defRPr lang="ru-RU" sz="2000"/>
            </a:lvl1pPr>
          </a:lstStyle>
          <a:p>
            <a:pPr rtl="0"/>
            <a:r>
              <a:rPr lang="ru-RU"/>
              <a:t>Щелкните значок, чтобы добавить фото</a:t>
            </a:r>
          </a:p>
        </p:txBody>
      </p:sp>
      <p:sp>
        <p:nvSpPr>
          <p:cNvPr id="10" name="Дата 3"/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lang="ru-RU" sz="1200">
                <a:solidFill>
                  <a:schemeClr val="accent3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r>
              <a:rPr lang="ru-RU" dirty="0"/>
              <a:t>08.09.20ГГ</a:t>
            </a:r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lang="ru-RU" sz="1200">
                <a:solidFill>
                  <a:schemeClr val="accent3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endParaRPr lang="ru-RU" dirty="0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lang="ru-RU" sz="1200">
                <a:solidFill>
                  <a:schemeClr val="accent2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fld id="{294A09A9-5501-47C1-A89A-A340965A2BE2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Заголовок и изображение слев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Группа 12"/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Полилиния 3"/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</a:endParaRPr>
            </a:p>
          </p:txBody>
        </p:sp>
        <p:sp>
          <p:nvSpPr>
            <p:cNvPr id="5" name="Полилиния 4"/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  <a:cs typeface="+mn-cs"/>
              </a:endParaRPr>
            </a:p>
          </p:txBody>
        </p:sp>
        <p:sp>
          <p:nvSpPr>
            <p:cNvPr id="6" name="Полилиния 5"/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</a:endParaRPr>
            </a:p>
          </p:txBody>
        </p:sp>
        <p:grpSp>
          <p:nvGrpSpPr>
            <p:cNvPr id="9" name="Группа 8"/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Полилиния 6"/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ru-RU"/>
                </a:defPPr>
              </a:lstStyle>
              <a:p>
                <a:pPr algn="ctr" rtl="0"/>
                <a:endParaRPr lang="ru-RU" dirty="0"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8" name="Полилиния 7"/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ru-RU"/>
                </a:defPPr>
              </a:lstStyle>
              <a:p>
                <a:pPr algn="ctr" rtl="0"/>
                <a:endParaRPr lang="ru-RU" dirty="0">
                  <a:latin typeface="Arial" panose="020B0604020202020204" pitchFamily="34" charset="0"/>
                  <a:cs typeface="+mn-cs"/>
                </a:endParaRPr>
              </a:p>
            </p:txBody>
          </p:sp>
        </p:grpSp>
      </p:grp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5943600" y="457200"/>
            <a:ext cx="5120640" cy="3200400"/>
          </a:xfrm>
        </p:spPr>
        <p:txBody>
          <a:bodyPr rtlCol="0" anchor="b" anchorCtr="0">
            <a:noAutofit/>
          </a:bodyPr>
          <a:lstStyle>
            <a:lvl1pPr>
              <a:defRPr lang="ru-RU" sz="6000" b="1">
                <a:latin typeface="Arial" panose="020B0604020202020204" pitchFamily="34" charset="0"/>
                <a:cs typeface="+mj-cs"/>
              </a:defRPr>
            </a:lvl1pPr>
          </a:lstStyle>
          <a:p>
            <a:pPr rtl="0"/>
            <a:r>
              <a:rPr lang="ru-RU" dirty="0"/>
              <a:t>Заголовок слайда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5943598" y="3657600"/>
            <a:ext cx="5120640" cy="1828800"/>
          </a:xfrm>
        </p:spPr>
        <p:txBody>
          <a:bodyPr rtlCol="0" anchor="t" anchorCtr="0">
            <a:noAutofit/>
          </a:bodyPr>
          <a:lstStyle>
            <a:lvl1pPr marL="0" indent="0" algn="l">
              <a:buNone/>
              <a:defRPr lang="ru-RU" sz="3200">
                <a:latin typeface="Arial" panose="020B0604020202020204" pitchFamily="34" charset="0"/>
                <a:cs typeface="+mn-cs"/>
              </a:defRPr>
            </a:lvl1pPr>
            <a:lvl2pPr marL="457200" indent="0" algn="ctr">
              <a:buNone/>
              <a:defRPr lang="ru-RU" sz="2000"/>
            </a:lvl2pPr>
            <a:lvl3pPr marL="914400" indent="0" algn="ctr">
              <a:buNone/>
              <a:defRPr lang="ru-RU" sz="1800"/>
            </a:lvl3pPr>
            <a:lvl4pPr marL="1371600" indent="0" algn="ctr">
              <a:buNone/>
              <a:defRPr lang="ru-RU" sz="1600"/>
            </a:lvl4pPr>
            <a:lvl5pPr marL="1828800" indent="0" algn="ctr">
              <a:buNone/>
              <a:defRPr lang="ru-RU" sz="1600"/>
            </a:lvl5pPr>
            <a:lvl6pPr marL="2286000" indent="0" algn="ctr">
              <a:buNone/>
              <a:defRPr lang="ru-RU" sz="1600"/>
            </a:lvl6pPr>
            <a:lvl7pPr marL="2743200" indent="0" algn="ctr">
              <a:buNone/>
              <a:defRPr lang="ru-RU" sz="1600"/>
            </a:lvl7pPr>
            <a:lvl8pPr marL="3200400" indent="0" algn="ctr">
              <a:buNone/>
              <a:defRPr lang="ru-RU" sz="1600"/>
            </a:lvl8pPr>
            <a:lvl9pPr marL="3657600" indent="0" algn="ctr">
              <a:buNone/>
              <a:defRPr lang="ru-RU" sz="1600"/>
            </a:lvl9pPr>
          </a:lstStyle>
          <a:p>
            <a:pPr rtl="0"/>
            <a:r>
              <a:rPr lang="ru-RU" dirty="0"/>
              <a:t>Подзаголовок слайда</a:t>
            </a:r>
          </a:p>
        </p:txBody>
      </p:sp>
      <p:sp>
        <p:nvSpPr>
          <p:cNvPr id="15" name="Рисунок 14"/>
          <p:cNvSpPr>
            <a:spLocks noGrp="1"/>
          </p:cNvSpPr>
          <p:nvPr>
            <p:ph type="pic" sz="quarter" idx="10" hasCustomPrompt="1"/>
          </p:nvPr>
        </p:nvSpPr>
        <p:spPr>
          <a:xfrm>
            <a:off x="904238" y="1157224"/>
            <a:ext cx="4500562" cy="4521200"/>
          </a:xfrm>
          <a:prstGeom prst="ellipse">
            <a:avLst/>
          </a:prstGeom>
          <a:solidFill>
            <a:schemeClr val="accent2"/>
          </a:solidFill>
        </p:spPr>
        <p:txBody>
          <a:bodyPr rtlCol="0"/>
          <a:lstStyle>
            <a:lvl1pPr marL="0" indent="0" algn="ctr">
              <a:buNone/>
              <a:defRPr lang="ru-RU" sz="2000"/>
            </a:lvl1pPr>
          </a:lstStyle>
          <a:p>
            <a:pPr rtl="0"/>
            <a:r>
              <a:rPr lang="ru-RU"/>
              <a:t>Щелкните значок, чтобы добавить фото</a:t>
            </a:r>
          </a:p>
        </p:txBody>
      </p:sp>
      <p:sp>
        <p:nvSpPr>
          <p:cNvPr id="10" name="Дата 3"/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lang="ru-RU" sz="1200">
                <a:solidFill>
                  <a:schemeClr val="accent3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r>
              <a:rPr lang="ru-RU" dirty="0"/>
              <a:t>08.09.20ГГ</a:t>
            </a:r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lang="ru-RU" sz="1200">
                <a:solidFill>
                  <a:schemeClr val="accent3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endParaRPr lang="ru-RU" dirty="0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lang="ru-RU" sz="1200">
                <a:solidFill>
                  <a:schemeClr val="accent2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fld id="{294A09A9-5501-47C1-A89A-A340965A2BE2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 userDrawn="1"/>
        </p:nvGrpSpPr>
        <p:grpSpPr>
          <a:xfrm>
            <a:off x="0" y="-1"/>
            <a:ext cx="12208822" cy="6858003"/>
            <a:chOff x="0" y="-1"/>
            <a:chExt cx="12208822" cy="6858003"/>
          </a:xfrm>
        </p:grpSpPr>
        <p:sp>
          <p:nvSpPr>
            <p:cNvPr id="7" name="Прямоугольник 6"/>
            <p:cNvSpPr/>
            <p:nvPr userDrawn="1"/>
          </p:nvSpPr>
          <p:spPr>
            <a:xfrm>
              <a:off x="0" y="2286002"/>
              <a:ext cx="12208822" cy="4572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</a:endParaRPr>
            </a:p>
          </p:txBody>
        </p:sp>
        <p:sp>
          <p:nvSpPr>
            <p:cNvPr id="12" name="Полилиния 11"/>
            <p:cNvSpPr/>
            <p:nvPr userDrawn="1"/>
          </p:nvSpPr>
          <p:spPr>
            <a:xfrm flipH="1">
              <a:off x="8597718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</a:endParaRPr>
            </a:p>
          </p:txBody>
        </p:sp>
        <p:sp>
          <p:nvSpPr>
            <p:cNvPr id="14" name="Полилиния 13"/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</a:endParaRPr>
            </a:p>
          </p:txBody>
        </p:sp>
        <p:sp>
          <p:nvSpPr>
            <p:cNvPr id="15" name="Полилиния 14"/>
            <p:cNvSpPr/>
            <p:nvPr userDrawn="1"/>
          </p:nvSpPr>
          <p:spPr>
            <a:xfrm rot="5400000" flipH="1" flipV="1">
              <a:off x="10344100" y="438098"/>
              <a:ext cx="2285999" cy="1409801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</a:endParaRPr>
            </a:p>
          </p:txBody>
        </p:sp>
      </p:grpSp>
      <p:sp>
        <p:nvSpPr>
          <p:cNvPr id="13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167492" y="45085"/>
            <a:ext cx="9779183" cy="1600835"/>
          </a:xfrm>
        </p:spPr>
        <p:txBody>
          <a:bodyPr rtlCol="0" anchor="b">
            <a:noAutofit/>
          </a:bodyPr>
          <a:lstStyle>
            <a:lvl1pPr>
              <a:defRPr lang="ru-RU" sz="4200" b="1">
                <a:latin typeface="Arial" panose="020B0604020202020204" pitchFamily="34" charset="0"/>
                <a:cs typeface="+mj-cs"/>
              </a:defRPr>
            </a:lvl1pPr>
          </a:lstStyle>
          <a:p>
            <a:pPr rtl="0"/>
            <a:r>
              <a:rPr lang="ru-RU" dirty="0"/>
              <a:t>Заголовок слайда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4" hasCustomPrompt="1"/>
          </p:nvPr>
        </p:nvSpPr>
        <p:spPr>
          <a:xfrm>
            <a:off x="1166087" y="2652713"/>
            <a:ext cx="9780587" cy="3436936"/>
          </a:xfrm>
        </p:spPr>
        <p:txBody>
          <a:bodyPr rtlCol="0">
            <a:normAutofit/>
          </a:bodyPr>
          <a:lstStyle>
            <a:lvl1pPr marL="342900" indent="-283210">
              <a:spcBef>
                <a:spcPts val="1000"/>
              </a:spcBef>
              <a:buFont typeface="Arial" panose="020B0604020202020204" pitchFamily="34" charset="0"/>
              <a:buChar char="•"/>
              <a:defRPr lang="ru-RU" sz="2000">
                <a:solidFill>
                  <a:schemeClr val="bg1"/>
                </a:solidFill>
                <a:latin typeface="Arial" panose="020B0604020202020204" pitchFamily="34" charset="0"/>
                <a:cs typeface="+mn-cs"/>
              </a:defRPr>
            </a:lvl1pPr>
            <a:lvl2pPr marL="567055" indent="-283210">
              <a:spcBef>
                <a:spcPts val="1000"/>
              </a:spcBef>
              <a:buFont typeface="Arial" panose="020B0604020202020204" pitchFamily="34" charset="0"/>
              <a:buChar char="•"/>
              <a:defRPr lang="ru-RU" sz="2000">
                <a:solidFill>
                  <a:schemeClr val="bg1"/>
                </a:solidFill>
                <a:latin typeface="Arial" panose="020B0604020202020204" pitchFamily="34" charset="0"/>
                <a:cs typeface="+mn-cs"/>
              </a:defRPr>
            </a:lvl2pPr>
            <a:lvl3pPr marL="850265" indent="-283210">
              <a:spcBef>
                <a:spcPts val="1000"/>
              </a:spcBef>
              <a:buFont typeface="Arial" panose="020B0604020202020204" pitchFamily="34" charset="0"/>
              <a:buChar char="•"/>
              <a:defRPr lang="ru-RU" sz="2000">
                <a:solidFill>
                  <a:schemeClr val="bg1"/>
                </a:solidFill>
                <a:latin typeface="Arial" panose="020B0604020202020204" pitchFamily="34" charset="0"/>
                <a:cs typeface="+mn-cs"/>
              </a:defRPr>
            </a:lvl3pPr>
            <a:lvl4pPr marL="1097280" indent="-283210">
              <a:spcBef>
                <a:spcPts val="1000"/>
              </a:spcBef>
              <a:buFont typeface="Arial" panose="020B0604020202020204" pitchFamily="34" charset="0"/>
              <a:buChar char="•"/>
              <a:defRPr lang="ru-RU" sz="2000">
                <a:solidFill>
                  <a:schemeClr val="bg1"/>
                </a:solidFill>
                <a:latin typeface="Arial" panose="020B0604020202020204" pitchFamily="34" charset="0"/>
                <a:cs typeface="+mn-cs"/>
              </a:defRPr>
            </a:lvl4pPr>
            <a:lvl5pPr marL="1371600" indent="-283210">
              <a:spcBef>
                <a:spcPts val="1000"/>
              </a:spcBef>
              <a:buFont typeface="Arial" panose="020B0604020202020204" pitchFamily="34" charset="0"/>
              <a:buChar char="•"/>
              <a:defRPr lang="ru-RU" sz="2000">
                <a:solidFill>
                  <a:schemeClr val="bg1"/>
                </a:solidFill>
                <a:latin typeface="Arial" panose="020B0604020202020204" pitchFamily="34" charset="0"/>
                <a:cs typeface="+mn-cs"/>
              </a:defRPr>
            </a:lvl5pPr>
          </a:lstStyle>
          <a:p>
            <a:pPr lvl="0" rtl="0"/>
            <a:r>
              <a:rPr lang="ru-RU" dirty="0"/>
              <a:t>Текст слайда</a:t>
            </a:r>
          </a:p>
          <a:p>
            <a:pPr lvl="1" rtl="0"/>
            <a:r>
              <a:rPr lang="ru-RU" dirty="0"/>
              <a:t>Второй уровень</a:t>
            </a:r>
          </a:p>
          <a:p>
            <a:pPr lvl="2" rtl="0"/>
            <a:r>
              <a:rPr lang="ru-RU" dirty="0"/>
              <a:t>Третий уровень</a:t>
            </a:r>
          </a:p>
          <a:p>
            <a:pPr lvl="3" rtl="0"/>
            <a:r>
              <a:rPr lang="ru-RU" dirty="0"/>
              <a:t>Четвертый уровень</a:t>
            </a:r>
          </a:p>
          <a:p>
            <a:pPr lvl="4" rtl="0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>
            <a:lvl1pPr>
              <a:defRPr lang="ru-RU">
                <a:solidFill>
                  <a:schemeClr val="accent2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r>
              <a:rPr lang="ru-RU" dirty="0"/>
              <a:t>08.09.20ГГ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>
            <a:lvl1pPr>
              <a:defRPr lang="ru-RU">
                <a:solidFill>
                  <a:schemeClr val="accent2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206318" y="6356350"/>
            <a:ext cx="1604682" cy="365125"/>
          </a:xfrm>
        </p:spPr>
        <p:txBody>
          <a:bodyPr rtlCol="0">
            <a:noAutofit/>
          </a:bodyPr>
          <a:lstStyle>
            <a:lvl1pPr>
              <a:defRPr lang="ru-RU">
                <a:solidFill>
                  <a:schemeClr val="accent3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fld id="{294A09A9-5501-47C1-A89A-A340965A2BE2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3" name="Полилиния 22"/>
            <p:cNvSpPr/>
            <p:nvPr userDrawn="1"/>
          </p:nvSpPr>
          <p:spPr>
            <a:xfrm>
              <a:off x="0" y="0"/>
              <a:ext cx="8025490" cy="6858000"/>
            </a:xfrm>
            <a:custGeom>
              <a:avLst/>
              <a:gdLst>
                <a:gd name="connsiteX0" fmla="*/ 0 w 8025490"/>
                <a:gd name="connsiteY0" fmla="*/ 0 h 6858000"/>
                <a:gd name="connsiteX1" fmla="*/ 4596490 w 8025490"/>
                <a:gd name="connsiteY1" fmla="*/ 0 h 6858000"/>
                <a:gd name="connsiteX2" fmla="*/ 8025490 w 8025490"/>
                <a:gd name="connsiteY2" fmla="*/ 3429000 h 6858000"/>
                <a:gd name="connsiteX3" fmla="*/ 4596490 w 8025490"/>
                <a:gd name="connsiteY3" fmla="*/ 6858000 h 6858000"/>
                <a:gd name="connsiteX4" fmla="*/ 0 w 8025490"/>
                <a:gd name="connsiteY4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25490" h="6858000">
                  <a:moveTo>
                    <a:pt x="0" y="0"/>
                  </a:moveTo>
                  <a:lnTo>
                    <a:pt x="4596490" y="0"/>
                  </a:lnTo>
                  <a:cubicBezTo>
                    <a:pt x="6490274" y="0"/>
                    <a:pt x="8025490" y="1535216"/>
                    <a:pt x="8025490" y="3429000"/>
                  </a:cubicBezTo>
                  <a:cubicBezTo>
                    <a:pt x="8025490" y="5322784"/>
                    <a:pt x="6490274" y="6858000"/>
                    <a:pt x="4596490" y="6858000"/>
                  </a:cubicBezTo>
                  <a:lnTo>
                    <a:pt x="0" y="685800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</a:endParaRPr>
            </a:p>
          </p:txBody>
        </p:sp>
        <p:grpSp>
          <p:nvGrpSpPr>
            <p:cNvPr id="6" name="Группа 5"/>
            <p:cNvGrpSpPr/>
            <p:nvPr userDrawn="1"/>
          </p:nvGrpSpPr>
          <p:grpSpPr>
            <a:xfrm rot="16200000">
              <a:off x="8286528" y="2207195"/>
              <a:ext cx="3032351" cy="2443610"/>
              <a:chOff x="9857014" y="13834"/>
              <a:chExt cx="2334986" cy="1881641"/>
            </a:xfrm>
          </p:grpSpPr>
          <p:sp>
            <p:nvSpPr>
              <p:cNvPr id="15" name="Полилиния 14"/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ru-RU"/>
                </a:defPPr>
              </a:lstStyle>
              <a:p>
                <a:pPr algn="ctr" rtl="0"/>
                <a:endParaRPr lang="ru-RU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6" name="Полилиния 15"/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ru-RU"/>
                </a:defPPr>
              </a:lstStyle>
              <a:p>
                <a:pPr algn="ctr" rtl="0"/>
                <a:endParaRPr lang="ru-RU" dirty="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7" name="Полилиния 16"/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</a:endParaRPr>
            </a:p>
          </p:txBody>
        </p:sp>
        <p:sp>
          <p:nvSpPr>
            <p:cNvPr id="18" name="Полилиния 17"/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</a:endParaRPr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167494" y="177553"/>
            <a:ext cx="6245912" cy="3269447"/>
          </a:xfrm>
        </p:spPr>
        <p:txBody>
          <a:bodyPr bIns="0" rtlCol="0" anchor="b">
            <a:noAutofit/>
          </a:bodyPr>
          <a:lstStyle>
            <a:lvl1pPr algn="l">
              <a:defRPr lang="ru-RU" sz="6000" b="1">
                <a:solidFill>
                  <a:schemeClr val="bg1"/>
                </a:solidFill>
                <a:latin typeface="Arial" panose="020B0604020202020204" pitchFamily="34" charset="0"/>
                <a:cs typeface="+mj-cs"/>
              </a:defRPr>
            </a:lvl1pPr>
          </a:lstStyle>
          <a:p>
            <a:pPr rtl="0"/>
            <a:r>
              <a:rPr lang="ru-RU" dirty="0"/>
              <a:t>Заголовок слайда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167494" y="3492896"/>
            <a:ext cx="6245912" cy="912850"/>
          </a:xfrm>
        </p:spPr>
        <p:txBody>
          <a:bodyPr rtlCol="0" anchor="ctr" anchorCtr="0">
            <a:noAutofit/>
          </a:bodyPr>
          <a:lstStyle>
            <a:lvl1pPr marL="0" indent="0" algn="l">
              <a:buNone/>
              <a:defRPr lang="ru-RU" sz="3200">
                <a:solidFill>
                  <a:schemeClr val="bg1"/>
                </a:solidFill>
                <a:latin typeface="Arial" panose="020B0604020202020204" pitchFamily="34" charset="0"/>
                <a:cs typeface="+mn-cs"/>
              </a:defRPr>
            </a:lvl1pPr>
            <a:lvl2pPr marL="457200" indent="0" algn="ctr">
              <a:buNone/>
              <a:defRPr lang="ru-RU" sz="2000"/>
            </a:lvl2pPr>
            <a:lvl3pPr marL="914400" indent="0" algn="ctr">
              <a:buNone/>
              <a:defRPr lang="ru-RU" sz="1800"/>
            </a:lvl3pPr>
            <a:lvl4pPr marL="1371600" indent="0" algn="ctr">
              <a:buNone/>
              <a:defRPr lang="ru-RU" sz="1600"/>
            </a:lvl4pPr>
            <a:lvl5pPr marL="1828800" indent="0" algn="ctr">
              <a:buNone/>
              <a:defRPr lang="ru-RU" sz="1600"/>
            </a:lvl5pPr>
            <a:lvl6pPr marL="2286000" indent="0" algn="ctr">
              <a:buNone/>
              <a:defRPr lang="ru-RU" sz="1600"/>
            </a:lvl6pPr>
            <a:lvl7pPr marL="2743200" indent="0" algn="ctr">
              <a:buNone/>
              <a:defRPr lang="ru-RU" sz="1600"/>
            </a:lvl7pPr>
            <a:lvl8pPr marL="3200400" indent="0" algn="ctr">
              <a:buNone/>
              <a:defRPr lang="ru-RU" sz="1600"/>
            </a:lvl8pPr>
            <a:lvl9pPr marL="3657600" indent="0" algn="ctr">
              <a:buNone/>
              <a:defRPr lang="ru-RU" sz="1600"/>
            </a:lvl9pPr>
          </a:lstStyle>
          <a:p>
            <a:pPr rtl="0"/>
            <a:r>
              <a:rPr lang="ru-RU" dirty="0"/>
              <a:t>Подзаголовок слайда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2 столбца с содержимы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Группа 15"/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Полилиния 3"/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</a:endParaRPr>
            </a:p>
          </p:txBody>
        </p:sp>
        <p:sp>
          <p:nvSpPr>
            <p:cNvPr id="5" name="Полилиния 4"/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</a:endParaRPr>
            </a:p>
          </p:txBody>
        </p:sp>
        <p:sp>
          <p:nvSpPr>
            <p:cNvPr id="6" name="Полилиния 5"/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</a:endParaRPr>
            </a:p>
          </p:txBody>
        </p:sp>
        <p:grpSp>
          <p:nvGrpSpPr>
            <p:cNvPr id="9" name="Группа 8"/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Полилиния 6"/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ru-RU"/>
                </a:defPPr>
              </a:lstStyle>
              <a:p>
                <a:pPr algn="ctr" rtl="0"/>
                <a:endParaRPr lang="ru-RU" dirty="0"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8" name="Полилиния 7"/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ru-RU"/>
                </a:defPPr>
              </a:lstStyle>
              <a:p>
                <a:pPr algn="ctr" rtl="0"/>
                <a:endParaRPr lang="ru-RU" dirty="0">
                  <a:latin typeface="Arial" panose="020B0604020202020204" pitchFamily="34" charset="0"/>
                  <a:cs typeface="+mn-cs"/>
                </a:endParaRPr>
              </a:p>
            </p:txBody>
          </p:sp>
        </p:grpSp>
      </p:grp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601200" cy="1653371"/>
          </a:xfrm>
        </p:spPr>
        <p:txBody>
          <a:bodyPr rtlCol="0" anchor="b">
            <a:noAutofit/>
          </a:bodyPr>
          <a:lstStyle>
            <a:lvl1pPr>
              <a:defRPr lang="ru-RU" sz="4200" b="1">
                <a:latin typeface="Arial" panose="020B0604020202020204" pitchFamily="34" charset="0"/>
                <a:cs typeface="+mj-cs"/>
              </a:defRPr>
            </a:lvl1pPr>
          </a:lstStyle>
          <a:p>
            <a:pPr rtl="0"/>
            <a:r>
              <a:rPr lang="ru-RU" dirty="0"/>
              <a:t>Заголовок слайда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>
          <a:xfrm>
            <a:off x="1167493" y="2023984"/>
            <a:ext cx="4663440" cy="3332832"/>
          </a:xfrm>
        </p:spPr>
        <p:txBody>
          <a:bodyPr rtlCol="0"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lang="ru-RU" sz="2000">
                <a:latin typeface="Arial" panose="020B0604020202020204" pitchFamily="34" charset="0"/>
                <a:cs typeface="+mn-cs"/>
              </a:defRPr>
            </a:lvl1pPr>
            <a:lvl2pPr marL="283210" indent="-283210">
              <a:spcBef>
                <a:spcPts val="1000"/>
              </a:spcBef>
              <a:buFont typeface="Arial" panose="020B0604020202020204" pitchFamily="34" charset="0"/>
              <a:buChar char="•"/>
              <a:defRPr lang="ru-RU" sz="2000">
                <a:latin typeface="Arial" panose="020B0604020202020204" pitchFamily="34" charset="0"/>
                <a:cs typeface="+mn-cs"/>
              </a:defRPr>
            </a:lvl2pPr>
            <a:lvl3pPr marL="567055" indent="-283210">
              <a:spcBef>
                <a:spcPts val="1000"/>
              </a:spcBef>
              <a:buFont typeface="Arial" panose="020B0604020202020204" pitchFamily="34" charset="0"/>
              <a:buChar char="•"/>
              <a:defRPr lang="ru-RU" sz="2000">
                <a:latin typeface="Arial" panose="020B0604020202020204" pitchFamily="34" charset="0"/>
                <a:cs typeface="+mn-cs"/>
              </a:defRPr>
            </a:lvl3pPr>
            <a:lvl4pPr marL="850265" indent="-283210">
              <a:spcBef>
                <a:spcPts val="1000"/>
              </a:spcBef>
              <a:buFont typeface="Arial" panose="020B0604020202020204" pitchFamily="34" charset="0"/>
              <a:buChar char="•"/>
              <a:defRPr lang="ru-RU" sz="2000">
                <a:latin typeface="Arial" panose="020B0604020202020204" pitchFamily="34" charset="0"/>
                <a:cs typeface="+mn-cs"/>
              </a:defRPr>
            </a:lvl4pPr>
            <a:lvl5pPr marL="1134110" indent="-283210">
              <a:spcBef>
                <a:spcPts val="1000"/>
              </a:spcBef>
              <a:buFont typeface="Arial" panose="020B0604020202020204" pitchFamily="34" charset="0"/>
              <a:buChar char="•"/>
              <a:defRPr lang="ru-RU" sz="2000">
                <a:latin typeface="Arial" panose="020B0604020202020204" pitchFamily="34" charset="0"/>
                <a:cs typeface="+mn-cs"/>
              </a:defRPr>
            </a:lvl5pPr>
          </a:lstStyle>
          <a:p>
            <a:pPr lvl="0" rtl="0"/>
            <a:r>
              <a:rPr lang="ru-RU" dirty="0"/>
              <a:t>Текст слайда</a:t>
            </a:r>
          </a:p>
          <a:p>
            <a:pPr lvl="1" rtl="0"/>
            <a:r>
              <a:rPr lang="ru-RU" dirty="0"/>
              <a:t>Второй уровень</a:t>
            </a:r>
          </a:p>
          <a:p>
            <a:pPr lvl="2" rtl="0"/>
            <a:r>
              <a:rPr lang="ru-RU" dirty="0"/>
              <a:t>Третий уровень</a:t>
            </a:r>
          </a:p>
          <a:p>
            <a:pPr lvl="3" rtl="0"/>
            <a:r>
              <a:rPr lang="ru-RU" dirty="0"/>
              <a:t>Четвертый уровень</a:t>
            </a:r>
          </a:p>
          <a:p>
            <a:pPr lvl="4" rtl="0"/>
            <a:r>
              <a:rPr lang="ru-RU" dirty="0"/>
              <a:t>Пятый уровень</a:t>
            </a:r>
          </a:p>
        </p:txBody>
      </p:sp>
      <p:sp>
        <p:nvSpPr>
          <p:cNvPr id="13" name="Объект 2"/>
          <p:cNvSpPr>
            <a:spLocks noGrp="1"/>
          </p:cNvSpPr>
          <p:nvPr>
            <p:ph idx="10" hasCustomPrompt="1"/>
          </p:nvPr>
        </p:nvSpPr>
        <p:spPr>
          <a:xfrm>
            <a:off x="6283235" y="2023984"/>
            <a:ext cx="4663440" cy="3332832"/>
          </a:xfrm>
        </p:spPr>
        <p:txBody>
          <a:bodyPr rtlCol="0"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lang="ru-RU" sz="2000">
                <a:latin typeface="Arial" panose="020B0604020202020204" pitchFamily="34" charset="0"/>
                <a:cs typeface="+mn-cs"/>
              </a:defRPr>
            </a:lvl1pPr>
            <a:lvl2pPr marL="283210" indent="-283210">
              <a:spcBef>
                <a:spcPts val="1000"/>
              </a:spcBef>
              <a:buFont typeface="Arial" panose="020B0604020202020204" pitchFamily="34" charset="0"/>
              <a:buChar char="•"/>
              <a:defRPr lang="ru-RU" sz="2000">
                <a:latin typeface="Arial" panose="020B0604020202020204" pitchFamily="34" charset="0"/>
                <a:cs typeface="+mn-cs"/>
              </a:defRPr>
            </a:lvl2pPr>
            <a:lvl3pPr marL="567055" indent="-283210">
              <a:spcBef>
                <a:spcPts val="1000"/>
              </a:spcBef>
              <a:buFont typeface="Arial" panose="020B0604020202020204" pitchFamily="34" charset="0"/>
              <a:buChar char="•"/>
              <a:defRPr lang="ru-RU" sz="2000">
                <a:latin typeface="Arial" panose="020B0604020202020204" pitchFamily="34" charset="0"/>
                <a:cs typeface="+mn-cs"/>
              </a:defRPr>
            </a:lvl3pPr>
            <a:lvl4pPr marL="850265" indent="-283210">
              <a:spcBef>
                <a:spcPts val="1000"/>
              </a:spcBef>
              <a:buFont typeface="Arial" panose="020B0604020202020204" pitchFamily="34" charset="0"/>
              <a:buChar char="•"/>
              <a:defRPr lang="ru-RU" sz="2000">
                <a:latin typeface="Arial" panose="020B0604020202020204" pitchFamily="34" charset="0"/>
                <a:cs typeface="+mn-cs"/>
              </a:defRPr>
            </a:lvl4pPr>
            <a:lvl5pPr marL="1134110" indent="-283210">
              <a:spcBef>
                <a:spcPts val="1000"/>
              </a:spcBef>
              <a:buFont typeface="Arial" panose="020B0604020202020204" pitchFamily="34" charset="0"/>
              <a:buChar char="•"/>
              <a:defRPr lang="ru-RU" sz="2000">
                <a:latin typeface="Arial" panose="020B0604020202020204" pitchFamily="34" charset="0"/>
                <a:cs typeface="+mn-cs"/>
              </a:defRPr>
            </a:lvl5pPr>
          </a:lstStyle>
          <a:p>
            <a:pPr lvl="0" rtl="0"/>
            <a:r>
              <a:rPr lang="ru-RU" dirty="0"/>
              <a:t>Текст слайда</a:t>
            </a:r>
          </a:p>
          <a:p>
            <a:pPr lvl="1" rtl="0"/>
            <a:r>
              <a:rPr lang="ru-RU" dirty="0"/>
              <a:t>Второй уровень</a:t>
            </a:r>
          </a:p>
          <a:p>
            <a:pPr lvl="2" rtl="0"/>
            <a:r>
              <a:rPr lang="ru-RU" dirty="0"/>
              <a:t>Третий уровень</a:t>
            </a:r>
          </a:p>
          <a:p>
            <a:pPr lvl="3" rtl="0"/>
            <a:r>
              <a:rPr lang="ru-RU" dirty="0"/>
              <a:t>Четвертый уровень</a:t>
            </a:r>
          </a:p>
          <a:p>
            <a:pPr lvl="4" rtl="0"/>
            <a:r>
              <a:rPr lang="ru-RU" dirty="0"/>
              <a:t>Пятый уровень</a:t>
            </a:r>
          </a:p>
        </p:txBody>
      </p:sp>
      <p:sp>
        <p:nvSpPr>
          <p:cNvPr id="10" name="Дата 3"/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lang="ru-RU" sz="1200">
                <a:solidFill>
                  <a:schemeClr val="accent3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r>
              <a:rPr lang="ru-RU" dirty="0"/>
              <a:t>08.09.20ГГ</a:t>
            </a:r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lang="ru-RU" sz="1200">
                <a:solidFill>
                  <a:schemeClr val="accent3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endParaRPr lang="ru-RU" dirty="0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lang="ru-RU" sz="1200">
                <a:solidFill>
                  <a:schemeClr val="accent2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fld id="{294A09A9-5501-47C1-A89A-A340965A2BE2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2 объекта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/>
          <p:cNvGrpSpPr/>
          <p:nvPr userDrawn="1"/>
        </p:nvGrpSpPr>
        <p:grpSpPr>
          <a:xfrm>
            <a:off x="1" y="1"/>
            <a:ext cx="12191999" cy="6857999"/>
            <a:chOff x="1" y="1"/>
            <a:chExt cx="12191999" cy="6857999"/>
          </a:xfrm>
        </p:grpSpPr>
        <p:sp>
          <p:nvSpPr>
            <p:cNvPr id="4" name="Полилиния 3"/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</a:endParaRPr>
            </a:p>
          </p:txBody>
        </p:sp>
        <p:sp>
          <p:nvSpPr>
            <p:cNvPr id="5" name="Полилиния 4"/>
            <p:cNvSpPr/>
            <p:nvPr userDrawn="1"/>
          </p:nvSpPr>
          <p:spPr>
            <a:xfrm rot="5400000" flipH="1">
              <a:off x="1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</a:endParaRPr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167492" y="69008"/>
            <a:ext cx="9779183" cy="1706563"/>
          </a:xfrm>
        </p:spPr>
        <p:txBody>
          <a:bodyPr rtlCol="0" anchor="b">
            <a:noAutofit/>
          </a:bodyPr>
          <a:lstStyle>
            <a:lvl1pPr>
              <a:defRPr lang="ru-RU" sz="4200" b="1">
                <a:solidFill>
                  <a:schemeClr val="bg1"/>
                </a:solidFill>
                <a:latin typeface="Arial" panose="020B0604020202020204" pitchFamily="34" charset="0"/>
                <a:cs typeface="+mj-cs"/>
              </a:defRPr>
            </a:lvl1pPr>
          </a:lstStyle>
          <a:p>
            <a:pPr rtl="0"/>
            <a:r>
              <a:rPr lang="ru-RU" dirty="0"/>
              <a:t>Заголовок слайда</a:t>
            </a:r>
          </a:p>
        </p:txBody>
      </p:sp>
      <p:sp>
        <p:nvSpPr>
          <p:cNvPr id="14" name="Объект 2"/>
          <p:cNvSpPr>
            <a:spLocks noGrp="1"/>
          </p:cNvSpPr>
          <p:nvPr>
            <p:ph idx="12" hasCustomPrompt="1"/>
          </p:nvPr>
        </p:nvSpPr>
        <p:spPr>
          <a:xfrm>
            <a:off x="1167493" y="2023984"/>
            <a:ext cx="4663440" cy="3332832"/>
          </a:xfrm>
        </p:spPr>
        <p:txBody>
          <a:bodyPr rtlCol="0">
            <a:normAutofit/>
          </a:bodyPr>
          <a:lstStyle>
            <a:lvl1pPr marL="530225" indent="-530225">
              <a:spcBef>
                <a:spcPts val="1000"/>
              </a:spcBef>
              <a:buFont typeface="+mj-lt"/>
              <a:buAutoNum type="arabicPeriod"/>
              <a:defRPr lang="ru-RU" sz="2000">
                <a:solidFill>
                  <a:schemeClr val="bg1"/>
                </a:solidFill>
                <a:latin typeface="Arial" panose="020B0604020202020204" pitchFamily="34" charset="0"/>
                <a:cs typeface="+mn-cs"/>
              </a:defRPr>
            </a:lvl1pPr>
            <a:lvl2pPr marL="1097280" indent="-530225">
              <a:spcBef>
                <a:spcPts val="1000"/>
              </a:spcBef>
              <a:buFont typeface="+mj-lt"/>
              <a:buAutoNum type="alphaLcPeriod"/>
              <a:defRPr lang="ru-RU" sz="2000">
                <a:solidFill>
                  <a:schemeClr val="bg1"/>
                </a:solidFill>
                <a:latin typeface="Arial" panose="020B0604020202020204" pitchFamily="34" charset="0"/>
                <a:cs typeface="+mn-cs"/>
              </a:defRPr>
            </a:lvl2pPr>
            <a:lvl3pPr marL="1645920" indent="-530225">
              <a:spcBef>
                <a:spcPts val="1000"/>
              </a:spcBef>
              <a:buFont typeface="+mj-lt"/>
              <a:buAutoNum type="arabicParenR"/>
              <a:defRPr lang="ru-RU" sz="2000">
                <a:solidFill>
                  <a:schemeClr val="bg1"/>
                </a:solidFill>
                <a:latin typeface="Arial" panose="020B0604020202020204" pitchFamily="34" charset="0"/>
                <a:cs typeface="+mn-cs"/>
              </a:defRPr>
            </a:lvl3pPr>
            <a:lvl4pPr marL="1920240" indent="-530225">
              <a:spcBef>
                <a:spcPts val="1000"/>
              </a:spcBef>
              <a:buFont typeface="+mj-lt"/>
              <a:buAutoNum type="alphaLcParenR"/>
              <a:defRPr lang="ru-RU" sz="2000">
                <a:solidFill>
                  <a:schemeClr val="bg1"/>
                </a:solidFill>
                <a:latin typeface="Arial" panose="020B0604020202020204" pitchFamily="34" charset="0"/>
                <a:cs typeface="+mn-cs"/>
              </a:defRPr>
            </a:lvl4pPr>
            <a:lvl5pPr marL="2560320" indent="-514350">
              <a:spcBef>
                <a:spcPts val="1000"/>
              </a:spcBef>
              <a:buFont typeface="+mj-lt"/>
              <a:buAutoNum type="romanLcPeriod"/>
              <a:defRPr lang="ru-RU" sz="2000">
                <a:solidFill>
                  <a:schemeClr val="bg1"/>
                </a:solidFill>
                <a:latin typeface="Arial" panose="020B0604020202020204" pitchFamily="34" charset="0"/>
                <a:cs typeface="+mn-cs"/>
              </a:defRPr>
            </a:lvl5pPr>
          </a:lstStyle>
          <a:p>
            <a:pPr lvl="0" rtl="0"/>
            <a:r>
              <a:rPr lang="ru-RU" dirty="0"/>
              <a:t>Текст слайда</a:t>
            </a:r>
          </a:p>
          <a:p>
            <a:pPr lvl="1" rtl="0"/>
            <a:r>
              <a:rPr lang="ru-RU" dirty="0"/>
              <a:t>Второй уровень</a:t>
            </a:r>
          </a:p>
          <a:p>
            <a:pPr lvl="2" rtl="0"/>
            <a:r>
              <a:rPr lang="ru-RU" dirty="0"/>
              <a:t>Третий уровень</a:t>
            </a:r>
          </a:p>
          <a:p>
            <a:pPr lvl="3" rtl="0"/>
            <a:r>
              <a:rPr lang="ru-RU" dirty="0"/>
              <a:t>Четвертый уровень</a:t>
            </a:r>
          </a:p>
          <a:p>
            <a:pPr lvl="4" rtl="0"/>
            <a:r>
              <a:rPr lang="ru-RU" dirty="0"/>
              <a:t>Пятый уровень</a:t>
            </a:r>
          </a:p>
        </p:txBody>
      </p:sp>
      <p:sp>
        <p:nvSpPr>
          <p:cNvPr id="9" name="Объект 2"/>
          <p:cNvSpPr>
            <a:spLocks noGrp="1"/>
          </p:cNvSpPr>
          <p:nvPr>
            <p:ph idx="11" hasCustomPrompt="1"/>
          </p:nvPr>
        </p:nvSpPr>
        <p:spPr>
          <a:xfrm>
            <a:off x="6283235" y="2023984"/>
            <a:ext cx="4663440" cy="3332832"/>
          </a:xfrm>
        </p:spPr>
        <p:txBody>
          <a:bodyPr rtlCol="0"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lang="ru-RU" sz="2000">
                <a:solidFill>
                  <a:schemeClr val="bg1"/>
                </a:solidFill>
                <a:latin typeface="Arial" panose="020B0604020202020204" pitchFamily="34" charset="0"/>
                <a:cs typeface="+mn-cs"/>
              </a:defRPr>
            </a:lvl1pPr>
            <a:lvl2pPr marL="283210" indent="-283210">
              <a:spcBef>
                <a:spcPts val="1000"/>
              </a:spcBef>
              <a:buFont typeface="Arial" panose="020B0604020202020204" pitchFamily="34" charset="0"/>
              <a:buChar char="•"/>
              <a:defRPr lang="ru-RU" sz="2000">
                <a:solidFill>
                  <a:schemeClr val="bg1"/>
                </a:solidFill>
                <a:latin typeface="Arial" panose="020B0604020202020204" pitchFamily="34" charset="0"/>
                <a:cs typeface="+mn-cs"/>
              </a:defRPr>
            </a:lvl2pPr>
            <a:lvl3pPr marL="567055" indent="-283210">
              <a:spcBef>
                <a:spcPts val="1000"/>
              </a:spcBef>
              <a:buFont typeface="Arial" panose="020B0604020202020204" pitchFamily="34" charset="0"/>
              <a:buChar char="•"/>
              <a:defRPr lang="ru-RU" sz="2000">
                <a:solidFill>
                  <a:schemeClr val="bg1"/>
                </a:solidFill>
                <a:latin typeface="Arial" panose="020B0604020202020204" pitchFamily="34" charset="0"/>
                <a:cs typeface="+mn-cs"/>
              </a:defRPr>
            </a:lvl3pPr>
            <a:lvl4pPr marL="850265" indent="-283210">
              <a:spcBef>
                <a:spcPts val="1000"/>
              </a:spcBef>
              <a:buFont typeface="Arial" panose="020B0604020202020204" pitchFamily="34" charset="0"/>
              <a:buChar char="•"/>
              <a:defRPr lang="ru-RU" sz="2000">
                <a:solidFill>
                  <a:schemeClr val="bg1"/>
                </a:solidFill>
                <a:latin typeface="Arial" panose="020B0604020202020204" pitchFamily="34" charset="0"/>
                <a:cs typeface="+mn-cs"/>
              </a:defRPr>
            </a:lvl4pPr>
            <a:lvl5pPr marL="1134110" indent="-283210">
              <a:spcBef>
                <a:spcPts val="1000"/>
              </a:spcBef>
              <a:buFont typeface="Arial" panose="020B0604020202020204" pitchFamily="34" charset="0"/>
              <a:buChar char="•"/>
              <a:defRPr lang="ru-RU" sz="2000">
                <a:solidFill>
                  <a:schemeClr val="bg1"/>
                </a:solidFill>
                <a:latin typeface="Arial" panose="020B0604020202020204" pitchFamily="34" charset="0"/>
                <a:cs typeface="+mn-cs"/>
              </a:defRPr>
            </a:lvl5pPr>
          </a:lstStyle>
          <a:p>
            <a:pPr lvl="0" rtl="0"/>
            <a:r>
              <a:rPr lang="ru-RU" dirty="0"/>
              <a:t>Текст слайда</a:t>
            </a:r>
          </a:p>
          <a:p>
            <a:pPr lvl="1" rtl="0"/>
            <a:r>
              <a:rPr lang="ru-RU" dirty="0"/>
              <a:t>Второй уровень</a:t>
            </a:r>
          </a:p>
          <a:p>
            <a:pPr lvl="2" rtl="0"/>
            <a:r>
              <a:rPr lang="ru-RU" dirty="0"/>
              <a:t>Третий уровень</a:t>
            </a:r>
          </a:p>
          <a:p>
            <a:pPr lvl="3" rtl="0"/>
            <a:r>
              <a:rPr lang="ru-RU" dirty="0"/>
              <a:t>Четвертый уровень</a:t>
            </a:r>
          </a:p>
          <a:p>
            <a:pPr lvl="4" rtl="0"/>
            <a:r>
              <a:rPr lang="ru-RU" dirty="0"/>
              <a:t>Пятый уровень</a:t>
            </a:r>
          </a:p>
        </p:txBody>
      </p:sp>
      <p:sp>
        <p:nvSpPr>
          <p:cNvPr id="10" name="Дата 3"/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lang="ru-RU" sz="1200">
                <a:solidFill>
                  <a:schemeClr val="accent3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r>
              <a:rPr lang="ru-RU" dirty="0"/>
              <a:t>08.09.20ГГ</a:t>
            </a:r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lang="ru-RU" sz="1200">
                <a:solidFill>
                  <a:schemeClr val="accent2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endParaRPr lang="ru-RU" dirty="0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lang="ru-RU" sz="1200">
                <a:solidFill>
                  <a:schemeClr val="accent2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fld id="{294A09A9-5501-47C1-A89A-A340965A2BE2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Заголовок, содержимое и изображение 1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 userDrawn="1"/>
        </p:nvGrpSpPr>
        <p:grpSpPr>
          <a:xfrm>
            <a:off x="0" y="0"/>
            <a:ext cx="12208822" cy="6858002"/>
            <a:chOff x="0" y="0"/>
            <a:chExt cx="12208822" cy="6858002"/>
          </a:xfrm>
        </p:grpSpPr>
        <p:sp>
          <p:nvSpPr>
            <p:cNvPr id="7" name="Прямоугольник 6"/>
            <p:cNvSpPr/>
            <p:nvPr userDrawn="1"/>
          </p:nvSpPr>
          <p:spPr>
            <a:xfrm>
              <a:off x="0" y="2286002"/>
              <a:ext cx="12208822" cy="4572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</a:endParaRPr>
            </a:p>
          </p:txBody>
        </p:sp>
        <p:sp>
          <p:nvSpPr>
            <p:cNvPr id="12" name="Полилиния 11"/>
            <p:cNvSpPr/>
            <p:nvPr userDrawn="1"/>
          </p:nvSpPr>
          <p:spPr>
            <a:xfrm flipH="1">
              <a:off x="8597718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</a:endParaRPr>
            </a:p>
          </p:txBody>
        </p:sp>
        <p:sp>
          <p:nvSpPr>
            <p:cNvPr id="14" name="Полилиния 13"/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ru-RU"/>
              </a:defPPr>
            </a:lstStyle>
            <a:p>
              <a:pPr algn="ctr" rtl="0"/>
              <a:endParaRPr lang="ru-RU" dirty="0">
                <a:latin typeface="Arial" panose="020B0604020202020204" pitchFamily="34" charset="0"/>
              </a:endParaRPr>
            </a:p>
          </p:txBody>
        </p:sp>
      </p:grpSp>
      <p:sp>
        <p:nvSpPr>
          <p:cNvPr id="13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167492" y="457200"/>
            <a:ext cx="10643508" cy="1371600"/>
          </a:xfrm>
        </p:spPr>
        <p:txBody>
          <a:bodyPr rtlCol="0" anchor="b">
            <a:noAutofit/>
          </a:bodyPr>
          <a:lstStyle>
            <a:lvl1pPr>
              <a:defRPr lang="ru-RU" sz="4200" b="1">
                <a:latin typeface="Arial" panose="020B0604020202020204" pitchFamily="34" charset="0"/>
                <a:cs typeface="+mj-cs"/>
              </a:defRPr>
            </a:lvl1pPr>
          </a:lstStyle>
          <a:p>
            <a:pPr rtl="0"/>
            <a:r>
              <a:rPr lang="ru-RU" dirty="0"/>
              <a:t>Заголовок слайда</a:t>
            </a:r>
          </a:p>
        </p:txBody>
      </p:sp>
      <p:sp>
        <p:nvSpPr>
          <p:cNvPr id="10" name="Объект 2"/>
          <p:cNvSpPr>
            <a:spLocks noGrp="1"/>
          </p:cNvSpPr>
          <p:nvPr>
            <p:ph idx="15" hasCustomPrompt="1"/>
          </p:nvPr>
        </p:nvSpPr>
        <p:spPr>
          <a:xfrm>
            <a:off x="1166088" y="2652713"/>
            <a:ext cx="5394959" cy="3436936"/>
          </a:xfrm>
        </p:spPr>
        <p:txBody>
          <a:bodyPr rtlCol="0"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lang="ru-RU" sz="2000">
                <a:solidFill>
                  <a:schemeClr val="bg1"/>
                </a:solidFill>
                <a:latin typeface="Arial" panose="020B0604020202020204" pitchFamily="34" charset="0"/>
                <a:cs typeface="+mn-cs"/>
              </a:defRPr>
            </a:lvl1pPr>
            <a:lvl2pPr marL="283210" indent="-283210">
              <a:spcBef>
                <a:spcPts val="1000"/>
              </a:spcBef>
              <a:buFont typeface="Arial" panose="020B0604020202020204" pitchFamily="34" charset="0"/>
              <a:buChar char="•"/>
              <a:defRPr lang="ru-RU" sz="2000">
                <a:solidFill>
                  <a:schemeClr val="bg1"/>
                </a:solidFill>
                <a:latin typeface="Arial" panose="020B0604020202020204" pitchFamily="34" charset="0"/>
                <a:cs typeface="+mn-cs"/>
              </a:defRPr>
            </a:lvl2pPr>
            <a:lvl3pPr marL="567055" indent="-283210">
              <a:spcBef>
                <a:spcPts val="1000"/>
              </a:spcBef>
              <a:buFont typeface="Arial" panose="020B0604020202020204" pitchFamily="34" charset="0"/>
              <a:buChar char="•"/>
              <a:defRPr lang="ru-RU" sz="2000">
                <a:solidFill>
                  <a:schemeClr val="bg1"/>
                </a:solidFill>
                <a:latin typeface="Arial" panose="020B0604020202020204" pitchFamily="34" charset="0"/>
                <a:cs typeface="+mn-cs"/>
              </a:defRPr>
            </a:lvl3pPr>
            <a:lvl4pPr marL="850265" indent="-283210">
              <a:spcBef>
                <a:spcPts val="1000"/>
              </a:spcBef>
              <a:buFont typeface="Arial" panose="020B0604020202020204" pitchFamily="34" charset="0"/>
              <a:buChar char="•"/>
              <a:defRPr lang="ru-RU" sz="2000">
                <a:solidFill>
                  <a:schemeClr val="bg1"/>
                </a:solidFill>
                <a:latin typeface="Arial" panose="020B0604020202020204" pitchFamily="34" charset="0"/>
                <a:cs typeface="+mn-cs"/>
              </a:defRPr>
            </a:lvl4pPr>
            <a:lvl5pPr marL="1134110" indent="-283210">
              <a:spcBef>
                <a:spcPts val="1000"/>
              </a:spcBef>
              <a:buFont typeface="Arial" panose="020B0604020202020204" pitchFamily="34" charset="0"/>
              <a:buChar char="•"/>
              <a:defRPr lang="ru-RU" sz="2000">
                <a:solidFill>
                  <a:schemeClr val="bg1"/>
                </a:solidFill>
                <a:latin typeface="Arial" panose="020B0604020202020204" pitchFamily="34" charset="0"/>
                <a:cs typeface="+mn-cs"/>
              </a:defRPr>
            </a:lvl5pPr>
          </a:lstStyle>
          <a:p>
            <a:pPr lvl="0" rtl="0"/>
            <a:r>
              <a:rPr lang="ru-RU" dirty="0"/>
              <a:t>Текст слайда</a:t>
            </a:r>
          </a:p>
          <a:p>
            <a:pPr lvl="1" rtl="0"/>
            <a:r>
              <a:rPr lang="ru-RU" dirty="0"/>
              <a:t>Второй уровень</a:t>
            </a:r>
          </a:p>
          <a:p>
            <a:pPr lvl="2" rtl="0"/>
            <a:r>
              <a:rPr lang="ru-RU" dirty="0"/>
              <a:t>Третий уровень</a:t>
            </a:r>
          </a:p>
          <a:p>
            <a:pPr lvl="3" rtl="0"/>
            <a:r>
              <a:rPr lang="ru-RU" dirty="0"/>
              <a:t>Четвертый уровень</a:t>
            </a:r>
          </a:p>
          <a:p>
            <a:pPr lvl="4" rtl="0"/>
            <a:r>
              <a:rPr lang="ru-RU" dirty="0"/>
              <a:t>Пятый уровень</a:t>
            </a:r>
          </a:p>
        </p:txBody>
      </p:sp>
      <p:sp>
        <p:nvSpPr>
          <p:cNvPr id="8" name="Рисунок 14"/>
          <p:cNvSpPr>
            <a:spLocks noGrp="1"/>
          </p:cNvSpPr>
          <p:nvPr>
            <p:ph type="pic" sz="quarter" idx="14" hasCustomPrompt="1"/>
          </p:nvPr>
        </p:nvSpPr>
        <p:spPr>
          <a:xfrm>
            <a:off x="7317920" y="1447800"/>
            <a:ext cx="4214010" cy="4214010"/>
          </a:xfrm>
          <a:prstGeom prst="ellipse">
            <a:avLst/>
          </a:prstGeom>
          <a:solidFill>
            <a:schemeClr val="accent2"/>
          </a:solidFill>
        </p:spPr>
        <p:txBody>
          <a:bodyPr rtlCol="0"/>
          <a:lstStyle>
            <a:lvl1pPr marL="0" indent="0" algn="ctr">
              <a:buNone/>
              <a:defRPr lang="ru-RU" sz="2000"/>
            </a:lvl1pPr>
          </a:lstStyle>
          <a:p>
            <a:pPr rtl="0"/>
            <a:r>
              <a:rPr lang="ru-RU"/>
              <a:t>Щелкните значок, чтобы добавить фото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>
            <a:lvl1pPr>
              <a:defRPr lang="ru-RU">
                <a:solidFill>
                  <a:schemeClr val="accent2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r>
              <a:rPr lang="ru-RU" dirty="0"/>
              <a:t>08.09.20ГГ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>
            <a:lvl1pPr>
              <a:defRPr lang="ru-RU">
                <a:solidFill>
                  <a:schemeClr val="accent2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206318" y="6356350"/>
            <a:ext cx="1604682" cy="365125"/>
          </a:xfrm>
        </p:spPr>
        <p:txBody>
          <a:bodyPr rtlCol="0">
            <a:noAutofit/>
          </a:bodyPr>
          <a:lstStyle>
            <a:lvl1pPr>
              <a:defRPr lang="ru-RU">
                <a:solidFill>
                  <a:schemeClr val="accent3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fld id="{294A09A9-5501-47C1-A89A-A340965A2BE2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11430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ru-RU"/>
            </a:defPPr>
          </a:lstStyle>
          <a:p>
            <a:pPr rtl="0"/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825625"/>
            <a:ext cx="114300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ru-RU"/>
            </a:defPPr>
          </a:lstStyle>
          <a:p>
            <a:pPr lvl="0" rtl="0"/>
            <a:r>
              <a:rPr lang="ru-RU" dirty="0"/>
              <a:t>Щелкните, чтобы изменить стили текста образца слайда</a:t>
            </a:r>
          </a:p>
          <a:p>
            <a:pPr lvl="1" rtl="0"/>
            <a:r>
              <a:rPr lang="ru-RU" dirty="0"/>
              <a:t>Второй уровень</a:t>
            </a:r>
          </a:p>
          <a:p>
            <a:pPr lvl="2" rtl="0"/>
            <a:r>
              <a:rPr lang="ru-RU" dirty="0"/>
              <a:t>Третий уровень</a:t>
            </a:r>
          </a:p>
          <a:p>
            <a:pPr lvl="3" rtl="0"/>
            <a:r>
              <a:rPr lang="ru-RU" dirty="0"/>
              <a:t>Четвертый уровень</a:t>
            </a:r>
          </a:p>
          <a:p>
            <a:pPr lvl="4" rtl="0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lang="ru-RU" sz="1200">
                <a:solidFill>
                  <a:schemeClr val="tx2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r>
              <a:rPr lang="ru-RU" dirty="0"/>
              <a:t>08.09.20ГГ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lang="ru-RU" sz="1200">
                <a:solidFill>
                  <a:schemeClr val="tx2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0678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lang="ru-RU" sz="1200">
                <a:solidFill>
                  <a:schemeClr val="tx2"/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fld id="{294A09A9-5501-47C1-A89A-A340965A2BE2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lang="ru-RU" sz="440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ru-RU"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15795" y="1746885"/>
            <a:ext cx="8504555" cy="3208020"/>
          </a:xfrm>
        </p:spPr>
        <p:txBody>
          <a:bodyPr/>
          <a:lstStyle/>
          <a:p>
            <a:pPr algn="ctr"/>
            <a:r>
              <a:rPr sz="40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Сенсорный коврик как развивающее пространство для детей раннего дошкольного возраста.</a:t>
            </a:r>
            <a:br>
              <a:rPr sz="40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sz="40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br>
              <a:rPr sz="40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en-US" sz="3200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Текстовое поле 3"/>
          <p:cNvSpPr txBox="1"/>
          <p:nvPr/>
        </p:nvSpPr>
        <p:spPr>
          <a:xfrm>
            <a:off x="803275" y="552450"/>
            <a:ext cx="9370695" cy="119443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rtl="0"/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Муниципальное</a:t>
            </a: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автономное</a:t>
            </a: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дошкольное</a:t>
            </a: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образовательное</a:t>
            </a: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учреждение</a:t>
            </a: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Центр</a:t>
            </a: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развития</a:t>
            </a: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ребёнка</a:t>
            </a: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–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детский</a:t>
            </a: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сад</a:t>
            </a: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№</a:t>
            </a: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endParaRPr lang="ru-RU" altLang="ru-RU" sz="2800" dirty="0" smtClean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rtl="0"/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Муниципального образования Усть-Лабинский район</a:t>
            </a:r>
            <a:endParaRPr lang="en-US" altLang="ru-RU" sz="2800" dirty="0" smtClean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5" name="Текстовое поле 4"/>
          <p:cNvSpPr txBox="1"/>
          <p:nvPr/>
        </p:nvSpPr>
        <p:spPr>
          <a:xfrm>
            <a:off x="6193790" y="5576570"/>
            <a:ext cx="5690235" cy="9531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rtl="0"/>
            <a:r>
              <a:rPr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Коровина А.А</a:t>
            </a:r>
            <a:r>
              <a:rPr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., воспитатель</a:t>
            </a:r>
            <a:endParaRPr lang="ru-RU" altLang="en-US" sz="2800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0"/>
            <a:endParaRPr lang="ru-RU" altLang="en-US" sz="2800" dirty="0" smtClean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28179" y="643466"/>
            <a:ext cx="5463821" cy="1921016"/>
          </a:xfrm>
        </p:spPr>
        <p:txBody>
          <a:bodyPr/>
          <a:lstStyle/>
          <a:p>
            <a:r>
              <a:rPr altLang="en-US" sz="4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Игра: </a:t>
            </a:r>
            <a:r>
              <a:rPr altLang="en-US" sz="4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altLang="en-US" sz="4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altLang="en-US" sz="4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altLang="en-US" sz="4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Где чья мама?</a:t>
            </a:r>
            <a:r>
              <a:rPr altLang="ru-RU" sz="4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endParaRPr lang="en-US" altLang="ru-RU" sz="4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altLang="en-US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7603" y="1339703"/>
            <a:ext cx="6626501" cy="451076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2133600" y="641985"/>
            <a:ext cx="6900332" cy="2312882"/>
          </a:xfrm>
        </p:spPr>
        <p:txBody>
          <a:bodyPr rtlCol="0"/>
          <a:lstStyle>
            <a:defPPr>
              <a:defRPr lang="ru-RU"/>
            </a:defPPr>
          </a:lstStyle>
          <a:p>
            <a:pPr algn="ctr" rtl="0"/>
            <a:r>
              <a:rPr lang="ru-RU" sz="7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Рада сотрудничеству</a:t>
            </a:r>
            <a:endParaRPr lang="ru-RU" sz="7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167493" y="3685939"/>
            <a:ext cx="6220277" cy="2919512"/>
          </a:xfrm>
        </p:spPr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/>
          </a:p>
        </p:txBody>
      </p:sp>
      <p:sp>
        <p:nvSpPr>
          <p:cNvPr id="2" name="Заголовок 6"/>
          <p:cNvSpPr>
            <a:spLocks noGrp="1"/>
          </p:cNvSpPr>
          <p:nvPr/>
        </p:nvSpPr>
        <p:spPr>
          <a:xfrm>
            <a:off x="3400848" y="2999529"/>
            <a:ext cx="4626187" cy="65913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>
              <a:defRPr lang="ru-RU"/>
            </a:defPPr>
          </a:lstStyle>
          <a:p>
            <a:pPr algn="ctr" rtl="0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Наши контакты  </a:t>
            </a:r>
            <a:endParaRPr lang="ru-RU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35307" y="3981450"/>
            <a:ext cx="3557270" cy="25133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868" y="304800"/>
            <a:ext cx="10396180" cy="1541636"/>
          </a:xfrm>
        </p:spPr>
        <p:txBody>
          <a:bodyPr/>
          <a:lstStyle/>
          <a:p>
            <a:r>
              <a:rPr lang="ru-RU" sz="3200" dirty="0"/>
              <a:t>Сенсорный коврик полезен для детей раннего возраста по нескольким причинам:</a:t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Развитие моторик</a:t>
            </a:r>
          </a:p>
          <a:p>
            <a:r>
              <a:rPr lang="ru-RU" dirty="0" smtClean="0"/>
              <a:t>Стимуляция органов чувств</a:t>
            </a:r>
          </a:p>
          <a:p>
            <a:r>
              <a:rPr lang="ru-RU" dirty="0" smtClean="0"/>
              <a:t>Формирование основ математики и логики</a:t>
            </a:r>
          </a:p>
          <a:p>
            <a:r>
              <a:rPr lang="ru-RU" dirty="0" smtClean="0"/>
              <a:t>Социальное взаимодействие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5484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86485" y="563880"/>
            <a:ext cx="9619615" cy="725170"/>
          </a:xfrm>
        </p:spPr>
        <p:txBody>
          <a:bodyPr rtlCol="0"/>
          <a:lstStyle>
            <a:defPPr>
              <a:defRPr lang="ru-RU"/>
            </a:defPPr>
          </a:lstStyle>
          <a:p>
            <a:pPr rtl="0"/>
            <a:r>
              <a:rPr sz="4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Модульный с</a:t>
            </a:r>
            <a:r>
              <a:rPr sz="4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енсорный </a:t>
            </a:r>
            <a:r>
              <a:rPr sz="4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коврик</a:t>
            </a:r>
            <a:endParaRPr lang="ru-RU" sz="4000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7" name="Picture 3" descr="C:\Users\User\Desktop\4706a657-4a33-40f7-a43d-cf0d52e26bca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263" t="9166" r="2566" b="4090"/>
          <a:stretch>
            <a:fillRect/>
          </a:stretch>
        </p:blipFill>
        <p:spPr bwMode="auto">
          <a:xfrm>
            <a:off x="854710" y="1432348"/>
            <a:ext cx="10083165" cy="5004012"/>
          </a:xfrm>
          <a:prstGeom prst="round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8864" y="102021"/>
            <a:ext cx="9779183" cy="1173623"/>
          </a:xfrm>
        </p:spPr>
        <p:txBody>
          <a:bodyPr rtlCol="0"/>
          <a:lstStyle>
            <a:defPPr>
              <a:defRPr lang="ru-RU"/>
            </a:defPPr>
          </a:lstStyle>
          <a:p>
            <a:pPr rtl="0"/>
            <a:r>
              <a:rPr sz="4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Самостоятельная  игра</a:t>
            </a:r>
            <a:endParaRPr lang="ru-RU" sz="4000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Изображение 2" descr="Polish_20251112_073345752[1]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847" t="7155" r="1439"/>
          <a:stretch>
            <a:fillRect/>
          </a:stretch>
        </p:blipFill>
        <p:spPr>
          <a:xfrm>
            <a:off x="1572260" y="1363345"/>
            <a:ext cx="8184515" cy="5175250"/>
          </a:xfrm>
          <a:prstGeom prst="roundRect">
            <a:avLst/>
          </a:prstGeom>
        </p:spPr>
      </p:pic>
      <p:sp>
        <p:nvSpPr>
          <p:cNvPr id="4" name="Замещающее 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6855" y="394970"/>
            <a:ext cx="6976745" cy="1458595"/>
          </a:xfrm>
        </p:spPr>
        <p:txBody>
          <a:bodyPr rtlCol="0"/>
          <a:lstStyle>
            <a:defPPr>
              <a:defRPr lang="ru-RU"/>
            </a:defPPr>
          </a:lstStyle>
          <a:p>
            <a:pPr rtl="0"/>
            <a:r>
              <a:rPr sz="4000" b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Игра: "Волшебная радуга"</a:t>
            </a:r>
            <a:r>
              <a:rPr sz="4800" b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endParaRPr lang="ru-RU" sz="4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Замещающая рамка рисунка 3" descr="803016f9-f6e1-47e7-9b2b-df3f2f1bd970"/>
          <p:cNvPicPr>
            <a:picLocks noGrp="1" noChangeAspect="1"/>
          </p:cNvPicPr>
          <p:nvPr>
            <p:ph type="pic" sz="quarter" idx="10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4663" t="5335" r="2122" b="15242"/>
          <a:stretch>
            <a:fillRect/>
          </a:stretch>
        </p:blipFill>
        <p:spPr>
          <a:xfrm>
            <a:off x="4106545" y="1503045"/>
            <a:ext cx="6891020" cy="4850765"/>
          </a:xfrm>
          <a:prstGeom prst="round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4133" y="1794933"/>
            <a:ext cx="6298496" cy="1845734"/>
          </a:xfrm>
        </p:spPr>
        <p:txBody>
          <a:bodyPr rtlCol="0"/>
          <a:lstStyle>
            <a:defPPr>
              <a:defRPr lang="ru-RU"/>
            </a:defPPr>
          </a:lstStyle>
          <a:p>
            <a:pPr algn="ctr" rtl="0"/>
            <a:r>
              <a:rPr sz="4000" b="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Игра: "В гостях у ёжика" </a:t>
            </a:r>
            <a:endParaRPr lang="ru-RU" sz="4000" b="0" dirty="0" smtClean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943598" y="3657600"/>
            <a:ext cx="5120640" cy="1828800"/>
          </a:xfrm>
        </p:spPr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/>
          </a:p>
        </p:txBody>
      </p:sp>
      <p:pic>
        <p:nvPicPr>
          <p:cNvPr id="5" name="Замещающая рамка рисунка 4" descr="a7c10180-2643-4d8e-999d-bda29943bdac"/>
          <p:cNvPicPr>
            <a:picLocks noGrp="1" noChangeAspect="1"/>
          </p:cNvPicPr>
          <p:nvPr>
            <p:ph type="pic" sz="quarter" idx="10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0687" r="10501" b="7530"/>
          <a:stretch>
            <a:fillRect/>
          </a:stretch>
        </p:blipFill>
        <p:spPr>
          <a:xfrm>
            <a:off x="412751" y="983615"/>
            <a:ext cx="5454650" cy="5148580"/>
          </a:xfrm>
          <a:prstGeom prst="round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9956" y="246380"/>
            <a:ext cx="5325039" cy="3390900"/>
          </a:xfrm>
        </p:spPr>
        <p:txBody>
          <a:bodyPr/>
          <a:lstStyle/>
          <a:p>
            <a:r>
              <a:rPr sz="4000" b="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Игра: </a:t>
            </a:r>
            <a:r>
              <a:rPr sz="4000" b="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/>
            </a:r>
            <a:br>
              <a:rPr sz="4000" b="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</a:br>
            <a:r>
              <a:rPr sz="4000" b="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"</a:t>
            </a:r>
            <a:r>
              <a:rPr sz="4000" b="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Домик для птичек"</a:t>
            </a:r>
            <a:endParaRPr lang="ru-RU" altLang="en-US" sz="4000" b="0" dirty="0" smtClean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4" name="Замещающая рамка рисунка 3" descr="ef254aa2-ba45-4873-8d44-29591ebed5e4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830" t="5694" r="5198" b="3516"/>
          <a:stretch>
            <a:fillRect/>
          </a:stretch>
        </p:blipFill>
        <p:spPr>
          <a:xfrm>
            <a:off x="5659356" y="1464733"/>
            <a:ext cx="4923978" cy="4756997"/>
          </a:xfrm>
          <a:prstGeom prst="round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9885" y="246380"/>
            <a:ext cx="5325110" cy="2622550"/>
          </a:xfrm>
        </p:spPr>
        <p:txBody>
          <a:bodyPr/>
          <a:lstStyle/>
          <a:p>
            <a:r>
              <a:rPr sz="4000" b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Игра: "Найди цветочек для бабочки"</a:t>
            </a:r>
            <a:endParaRPr lang="ru-RU" altLang="en-US" sz="4000" b="0" dirty="0" smtClean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type="pic" sz="quarter" idx="10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23716" b="496"/>
          <a:stretch>
            <a:fillRect/>
          </a:stretch>
        </p:blipFill>
        <p:spPr bwMode="auto">
          <a:xfrm>
            <a:off x="5537200" y="1634067"/>
            <a:ext cx="6248400" cy="473625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58365" y="617220"/>
            <a:ext cx="8131175" cy="978535"/>
          </a:xfrm>
        </p:spPr>
        <p:txBody>
          <a:bodyPr/>
          <a:lstStyle/>
          <a:p>
            <a:r>
              <a:rPr altLang="en-US" sz="4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Игра: "</a:t>
            </a:r>
            <a:r>
              <a:rPr lang="en-US" altLang="en-US" sz="40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Кто</a:t>
            </a:r>
            <a:r>
              <a:rPr lang="en-US" altLang="ru-RU" sz="4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живёт</a:t>
            </a:r>
            <a:r>
              <a:rPr lang="en-US" altLang="ru-RU" sz="4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ru-RU" sz="4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ферме</a:t>
            </a:r>
            <a:r>
              <a:rPr lang="ru-RU" altLang="en-US" sz="4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altLang="en-US" sz="4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altLang="en-US" sz="4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кто живет в </a:t>
            </a:r>
            <a:r>
              <a:rPr altLang="en-US" sz="4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лесу</a:t>
            </a:r>
            <a:r>
              <a:rPr lang="en-US" altLang="ru-RU" sz="4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altLang="ru-RU" sz="4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endParaRPr lang="en-US" altLang="ru-RU" sz="4000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altLang="en-US"/>
          </a:p>
        </p:txBody>
      </p:sp>
      <p:pic>
        <p:nvPicPr>
          <p:cNvPr id="4" name="Изображение 3" descr="Polish_20251112_073513511[1]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723" t="1044" r="4232"/>
          <a:stretch>
            <a:fillRect/>
          </a:stretch>
        </p:blipFill>
        <p:spPr>
          <a:xfrm>
            <a:off x="847090" y="1828165"/>
            <a:ext cx="10216515" cy="4726940"/>
          </a:xfrm>
          <a:prstGeom prst="round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ользовательская">
  <a:themeElements>
    <a:clrScheme name="Universal Color Block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68FF"/>
      </a:accent1>
      <a:accent2>
        <a:srgbClr val="DAE5EF"/>
      </a:accent2>
      <a:accent3>
        <a:srgbClr val="637183"/>
      </a:accent3>
      <a:accent4>
        <a:srgbClr val="434E5E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75">
      <a:majorFont>
        <a:latin typeface="Tenorite"/>
        <a:ea typeface=""/>
        <a:cs typeface="Arial"/>
      </a:majorFont>
      <a:minorFont>
        <a:latin typeface="Tenorite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31D3D4E-040D-4F59-9215-B1F04B81B9FE}">
  <ds:schemaRefs/>
</ds:datastoreItem>
</file>

<file path=customXml/itemProps2.xml><?xml version="1.0" encoding="utf-8"?>
<ds:datastoreItem xmlns:ds="http://schemas.openxmlformats.org/officeDocument/2006/customXml" ds:itemID="{3CE52C7A-8834-4F18-859F-7167A187E138}">
  <ds:schemaRefs/>
</ds:datastoreItem>
</file>

<file path=customXml/itemProps3.xml><?xml version="1.0" encoding="utf-8"?>
<ds:datastoreItem xmlns:ds="http://schemas.openxmlformats.org/officeDocument/2006/customXml" ds:itemID="{5A7188B1-CB43-4216-A332-EE7733BC2215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110</Words>
  <Application>Microsoft Office PowerPoint</Application>
  <PresentationFormat>Произвольный</PresentationFormat>
  <Paragraphs>24</Paragraphs>
  <Slides>11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Пользовательская</vt:lpstr>
      <vt:lpstr>Сенсорный коврик как развивающее пространство для детей раннего дошкольного возраста.             </vt:lpstr>
      <vt:lpstr>Сенсорный коврик полезен для детей раннего возраста по нескольким причинам: </vt:lpstr>
      <vt:lpstr>Модульный сенсорный коврик</vt:lpstr>
      <vt:lpstr>Самостоятельная  игра</vt:lpstr>
      <vt:lpstr>Игра: "Волшебная радуга" </vt:lpstr>
      <vt:lpstr>Игра: "В гостях у ёжика" </vt:lpstr>
      <vt:lpstr>Игра:  "Домик для птичек"</vt:lpstr>
      <vt:lpstr>Игра: "Найди цветочек для бабочки"</vt:lpstr>
      <vt:lpstr>Игра: "Кто живёт на ферме, кто живет в лесу?"</vt:lpstr>
      <vt:lpstr>Игра:  "Где чья мама?"</vt:lpstr>
      <vt:lpstr>Рада сотрудничеству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Сенсорный Коврик                                                                           Автор Разработки:                                                                                                                                              Коровина А.А.</dc:title>
  <dc:creator/>
  <cp:lastModifiedBy/>
  <cp:revision>5</cp:revision>
  <dcterms:created xsi:type="dcterms:W3CDTF">2025-10-20T16:55:00Z</dcterms:created>
  <dcterms:modified xsi:type="dcterms:W3CDTF">2025-11-14T10:32:26Z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ICV">
    <vt:lpwstr>D3843C4FA50540369CAA86E66004C5FB_12</vt:lpwstr>
  </property>
  <property fmtid="{D5CDD505-2E9C-101B-9397-08002B2CF9AE}" pid="4" name="KSOProductBuildVer">
    <vt:lpwstr>1049-12.2.0.21179</vt:lpwstr>
  </property>
</Properties>
</file>