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7" r:id="rId9"/>
    <p:sldId id="269" r:id="rId10"/>
    <p:sldId id="272" r:id="rId11"/>
    <p:sldId id="265" r:id="rId12"/>
    <p:sldId id="273" r:id="rId13"/>
    <p:sldId id="268" r:id="rId14"/>
    <p:sldId id="270" r:id="rId15"/>
    <p:sldId id="266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34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5EA70-E893-4C4D-AF1D-42604CF87CA1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60941DA-7372-4ED0-BDC7-8E0603724DF8}">
      <dgm:prSet phldrT="[Текст]" custT="1"/>
      <dgm:spPr/>
      <dgm:t>
        <a:bodyPr/>
        <a:lstStyle/>
        <a:p>
          <a:r>
            <a:rPr lang="ru-RU" sz="2000" b="1" smtClean="0">
              <a:latin typeface="Times New Roman" pitchFamily="18" charset="0"/>
              <a:cs typeface="Times New Roman" pitchFamily="18" charset="0"/>
            </a:rPr>
            <a:t>Тексты сказок вызывают эмоциональный резонанс как у детей, так и у взрослых. 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62C4B33A-246B-4BDC-929F-8AAB2FCECE14}" type="parTrans" cxnId="{AD69B72F-B053-462D-818A-4CC6ED29F1D9}">
      <dgm:prSet/>
      <dgm:spPr/>
      <dgm:t>
        <a:bodyPr/>
        <a:lstStyle/>
        <a:p>
          <a:endParaRPr lang="ru-RU"/>
        </a:p>
      </dgm:t>
    </dgm:pt>
    <dgm:pt modelId="{A1515F10-E8E3-4A9A-8D58-BA0C70254C3B}" type="sibTrans" cxnId="{AD69B72F-B053-462D-818A-4CC6ED29F1D9}">
      <dgm:prSet/>
      <dgm:spPr/>
      <dgm:t>
        <a:bodyPr/>
        <a:lstStyle/>
        <a:p>
          <a:endParaRPr lang="ru-RU"/>
        </a:p>
      </dgm:t>
    </dgm:pt>
    <dgm:pt modelId="{1DCA36B6-E158-4E96-80AA-F8A0ECDDD54A}">
      <dgm:prSet phldrT="[Текст]"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Ценность метафоры как носителя информации: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FDCA0D6-1050-4907-ABF9-A0FCD5E68C2B}" type="parTrans" cxnId="{650B341C-368D-41EE-ACC9-096C8A57A6C4}">
      <dgm:prSet/>
      <dgm:spPr/>
      <dgm:t>
        <a:bodyPr/>
        <a:lstStyle/>
        <a:p>
          <a:endParaRPr lang="ru-RU"/>
        </a:p>
      </dgm:t>
    </dgm:pt>
    <dgm:pt modelId="{F02EBE0F-CDE5-4805-A137-1937C9CC5683}" type="sibTrans" cxnId="{650B341C-368D-41EE-ACC9-096C8A57A6C4}">
      <dgm:prSet/>
      <dgm:spPr/>
      <dgm:t>
        <a:bodyPr/>
        <a:lstStyle/>
        <a:p>
          <a:endParaRPr lang="ru-RU"/>
        </a:p>
      </dgm:t>
    </dgm:pt>
    <dgm:pt modelId="{64579D61-9043-4CEF-8A81-221BF4737103}">
      <dgm:prSet phldrT="[Текст]"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 о жизненно важных явлениях;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1ACFAEC-724B-49FC-87DA-8C62C3CC8231}" type="parTrans" cxnId="{7A28E2B9-FEF8-43F5-B1B3-6BD7895BE5D3}">
      <dgm:prSet/>
      <dgm:spPr/>
      <dgm:t>
        <a:bodyPr/>
        <a:lstStyle/>
        <a:p>
          <a:endParaRPr lang="ru-RU"/>
        </a:p>
      </dgm:t>
    </dgm:pt>
    <dgm:pt modelId="{3C334C4B-E218-4879-B28E-4612E64EABFA}" type="sibTrans" cxnId="{7A28E2B9-FEF8-43F5-B1B3-6BD7895BE5D3}">
      <dgm:prSet/>
      <dgm:spPr/>
      <dgm:t>
        <a:bodyPr/>
        <a:lstStyle/>
        <a:p>
          <a:endParaRPr lang="ru-RU"/>
        </a:p>
      </dgm:t>
    </dgm:pt>
    <dgm:pt modelId="{D44A1D80-8DCC-4FB6-A606-F7DFE2C55736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о жизненных ценностях;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7300D8B-52C3-40D7-917D-15590D1CA809}" type="parTrans" cxnId="{D414D238-18D0-4B9E-8FC9-768A3F66086A}">
      <dgm:prSet/>
      <dgm:spPr/>
      <dgm:t>
        <a:bodyPr/>
        <a:lstStyle/>
        <a:p>
          <a:endParaRPr lang="ru-RU"/>
        </a:p>
      </dgm:t>
    </dgm:pt>
    <dgm:pt modelId="{80E4BA7B-B089-4E75-B67E-BE6C909EB35D}" type="sibTrans" cxnId="{D414D238-18D0-4B9E-8FC9-768A3F66086A}">
      <dgm:prSet/>
      <dgm:spPr/>
      <dgm:t>
        <a:bodyPr/>
        <a:lstStyle/>
        <a:p>
          <a:endParaRPr lang="ru-RU"/>
        </a:p>
      </dgm:t>
    </dgm:pt>
    <dgm:pt modelId="{5D46B141-9E97-4536-8F79-B4FADB6A3ED0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о постановке целей;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62F0540-A6E0-40DA-AC4E-E8179F0707CB}" type="parTrans" cxnId="{4023E97C-C0E3-471C-AEE7-EF94EEAC2939}">
      <dgm:prSet/>
      <dgm:spPr/>
      <dgm:t>
        <a:bodyPr/>
        <a:lstStyle/>
        <a:p>
          <a:endParaRPr lang="ru-RU"/>
        </a:p>
      </dgm:t>
    </dgm:pt>
    <dgm:pt modelId="{1ED69F3A-2A03-44AF-BB3C-598CF94D9A03}" type="sibTrans" cxnId="{4023E97C-C0E3-471C-AEE7-EF94EEAC2939}">
      <dgm:prSet/>
      <dgm:spPr/>
      <dgm:t>
        <a:bodyPr/>
        <a:lstStyle/>
        <a:p>
          <a:endParaRPr lang="ru-RU"/>
        </a:p>
      </dgm:t>
    </dgm:pt>
    <dgm:pt modelId="{1DC844F2-15FB-4D27-9BAC-636EAD1DF61E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о внутреннем мире автора (в случае авторской сказки).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3ADE7A48-7396-4AC3-AC6F-701C5FDA1479}" type="parTrans" cxnId="{0A979D5F-2DC2-40A4-B419-1E8FEBF85D72}">
      <dgm:prSet/>
      <dgm:spPr/>
      <dgm:t>
        <a:bodyPr/>
        <a:lstStyle/>
        <a:p>
          <a:endParaRPr lang="ru-RU"/>
        </a:p>
      </dgm:t>
    </dgm:pt>
    <dgm:pt modelId="{592DD97C-5BB8-49F7-BD72-40958E1B3F77}" type="sibTrans" cxnId="{0A979D5F-2DC2-40A4-B419-1E8FEBF85D72}">
      <dgm:prSet/>
      <dgm:spPr/>
      <dgm:t>
        <a:bodyPr/>
        <a:lstStyle/>
        <a:p>
          <a:endParaRPr lang="ru-RU"/>
        </a:p>
      </dgm:t>
    </dgm:pt>
    <dgm:pt modelId="{A2E5357F-8550-4D57-9DDF-47FEA754672F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В символической форме содержится информация 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E58D862-D446-40C7-B91B-59F2645E4064}" type="parTrans" cxnId="{8FAFB415-7EC5-43A1-817D-F13005B1C0B5}">
      <dgm:prSet/>
      <dgm:spPr/>
      <dgm:t>
        <a:bodyPr/>
        <a:lstStyle/>
        <a:p>
          <a:endParaRPr lang="ru-RU"/>
        </a:p>
      </dgm:t>
    </dgm:pt>
    <dgm:pt modelId="{406E3B13-18C4-46FB-82CF-469DCB5C7128}" type="sibTrans" cxnId="{8FAFB415-7EC5-43A1-817D-F13005B1C0B5}">
      <dgm:prSet/>
      <dgm:spPr/>
      <dgm:t>
        <a:bodyPr/>
        <a:lstStyle/>
        <a:p>
          <a:endParaRPr lang="ru-RU"/>
        </a:p>
      </dgm:t>
    </dgm:pt>
    <dgm:pt modelId="{680F11F0-B54E-4B73-8261-7709F81739BD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как устроен этот мир, кто его создал;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737A6EF1-9694-426A-BB69-1C15F4F07626}" type="parTrans" cxnId="{15C2D078-F265-463D-B839-CD5EE9FB6D95}">
      <dgm:prSet/>
      <dgm:spPr/>
      <dgm:t>
        <a:bodyPr/>
        <a:lstStyle/>
        <a:p>
          <a:endParaRPr lang="ru-RU"/>
        </a:p>
      </dgm:t>
    </dgm:pt>
    <dgm:pt modelId="{D8CC407C-2C5C-44EF-8814-CF84188624A9}" type="sibTrans" cxnId="{15C2D078-F265-463D-B839-CD5EE9FB6D95}">
      <dgm:prSet/>
      <dgm:spPr/>
      <dgm:t>
        <a:bodyPr/>
        <a:lstStyle/>
        <a:p>
          <a:endParaRPr lang="ru-RU"/>
        </a:p>
      </dgm:t>
    </dgm:pt>
    <dgm:pt modelId="{4269E9FE-5EED-445C-A6B4-FE16CD77FA6D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что происходит с человеком в разные периоды его жизни;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FDA4EB7E-7186-478B-8024-8AB867EB818E}" type="parTrans" cxnId="{834F3761-E09A-4CBC-9FDB-5A96C64FB8A0}">
      <dgm:prSet/>
      <dgm:spPr/>
      <dgm:t>
        <a:bodyPr/>
        <a:lstStyle/>
        <a:p>
          <a:endParaRPr lang="ru-RU"/>
        </a:p>
      </dgm:t>
    </dgm:pt>
    <dgm:pt modelId="{7BFBE8AF-283F-4D90-845C-FBC1334AC2FA}" type="sibTrans" cxnId="{834F3761-E09A-4CBC-9FDB-5A96C64FB8A0}">
      <dgm:prSet/>
      <dgm:spPr/>
      <dgm:t>
        <a:bodyPr/>
        <a:lstStyle/>
        <a:p>
          <a:endParaRPr lang="ru-RU"/>
        </a:p>
      </dgm:t>
    </dgm:pt>
    <dgm:pt modelId="{8817D9F8-702C-45A0-9579-AD28CDBC8B8F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какие этапы в процессе самореализации проходит женщина;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A9BEDE53-8D39-4F38-B667-2DFB9F33DC67}" type="parTrans" cxnId="{8334141A-E266-4C9B-9ECA-947180A26748}">
      <dgm:prSet/>
      <dgm:spPr/>
      <dgm:t>
        <a:bodyPr/>
        <a:lstStyle/>
        <a:p>
          <a:endParaRPr lang="ru-RU"/>
        </a:p>
      </dgm:t>
    </dgm:pt>
    <dgm:pt modelId="{DB110F23-C286-438C-8F14-0DAD1645DAA5}" type="sibTrans" cxnId="{8334141A-E266-4C9B-9ECA-947180A26748}">
      <dgm:prSet/>
      <dgm:spPr/>
      <dgm:t>
        <a:bodyPr/>
        <a:lstStyle/>
        <a:p>
          <a:endParaRPr lang="ru-RU"/>
        </a:p>
      </dgm:t>
    </dgm:pt>
    <dgm:pt modelId="{99BE2E31-3904-40B5-A8E9-5F9A8D30FA00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какие этапы в процессе самореализации проходит мужчина;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990F05A-6545-436C-8893-F771CF65127E}" type="parTrans" cxnId="{D1151F0B-1A90-4312-A5A9-A99AD958FC41}">
      <dgm:prSet/>
      <dgm:spPr/>
      <dgm:t>
        <a:bodyPr/>
        <a:lstStyle/>
        <a:p>
          <a:endParaRPr lang="ru-RU"/>
        </a:p>
      </dgm:t>
    </dgm:pt>
    <dgm:pt modelId="{52B617B8-D587-4AF0-B5D0-6795ACE09BAA}" type="sibTrans" cxnId="{D1151F0B-1A90-4312-A5A9-A99AD958FC41}">
      <dgm:prSet/>
      <dgm:spPr/>
      <dgm:t>
        <a:bodyPr/>
        <a:lstStyle/>
        <a:p>
          <a:endParaRPr lang="ru-RU"/>
        </a:p>
      </dgm:t>
    </dgm:pt>
    <dgm:pt modelId="{D913353B-0277-49BA-8E0A-CE68C1E68DE6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как приобретать и ценить дружбу и любовь;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E524FAAE-F4B8-4C5D-B938-BE1DB7D56597}" type="parTrans" cxnId="{BF0D4AD0-5769-40CA-9765-60128CB3176B}">
      <dgm:prSet/>
      <dgm:spPr/>
      <dgm:t>
        <a:bodyPr/>
        <a:lstStyle/>
        <a:p>
          <a:endParaRPr lang="ru-RU"/>
        </a:p>
      </dgm:t>
    </dgm:pt>
    <dgm:pt modelId="{B804D0DF-9964-4E11-8085-4DC274619B2F}" type="sibTrans" cxnId="{BF0D4AD0-5769-40CA-9765-60128CB3176B}">
      <dgm:prSet/>
      <dgm:spPr/>
      <dgm:t>
        <a:bodyPr/>
        <a:lstStyle/>
        <a:p>
          <a:endParaRPr lang="ru-RU"/>
        </a:p>
      </dgm:t>
    </dgm:pt>
    <dgm:pt modelId="{EB76262B-D4C5-4210-BDAD-AFCEBF02A971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какими ценностями руководствоваться в жизни;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E63C325-5371-4CD7-8767-15FD9FF6D647}" type="parTrans" cxnId="{7A366BE4-4E63-423C-B31E-D50F9AEC4559}">
      <dgm:prSet/>
      <dgm:spPr/>
      <dgm:t>
        <a:bodyPr/>
        <a:lstStyle/>
        <a:p>
          <a:endParaRPr lang="ru-RU"/>
        </a:p>
      </dgm:t>
    </dgm:pt>
    <dgm:pt modelId="{DD8D4724-33AC-43F6-9EBD-C83F1D03625F}" type="sibTrans" cxnId="{7A366BE4-4E63-423C-B31E-D50F9AEC4559}">
      <dgm:prSet/>
      <dgm:spPr/>
      <dgm:t>
        <a:bodyPr/>
        <a:lstStyle/>
        <a:p>
          <a:endParaRPr lang="ru-RU"/>
        </a:p>
      </dgm:t>
    </dgm:pt>
    <dgm:pt modelId="{9CEA90B6-3074-45C0-8A57-9C58C757CC60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как строить отношения с родителями и детьми;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25545D8B-5294-431D-AEF9-EC910D3B4CE6}" type="parTrans" cxnId="{4D59C487-128C-4D11-AEBF-3C47C64DEF4A}">
      <dgm:prSet/>
      <dgm:spPr/>
      <dgm:t>
        <a:bodyPr/>
        <a:lstStyle/>
        <a:p>
          <a:endParaRPr lang="ru-RU"/>
        </a:p>
      </dgm:t>
    </dgm:pt>
    <dgm:pt modelId="{B3137064-B098-473B-A1E8-E0814FCF77F0}" type="sibTrans" cxnId="{4D59C487-128C-4D11-AEBF-3C47C64DEF4A}">
      <dgm:prSet/>
      <dgm:spPr/>
      <dgm:t>
        <a:bodyPr/>
        <a:lstStyle/>
        <a:p>
          <a:endParaRPr lang="ru-RU"/>
        </a:p>
      </dgm:t>
    </dgm:pt>
    <dgm:pt modelId="{2D49A7B9-1CD6-4960-9138-A66BB2B23EFA}">
      <dgm:prSet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 как прощать.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FEA26F-734D-49DC-9196-5C3E97FE0993}" type="parTrans" cxnId="{96FE4D83-B299-4BBD-9C96-5973FE38295C}">
      <dgm:prSet/>
      <dgm:spPr/>
      <dgm:t>
        <a:bodyPr/>
        <a:lstStyle/>
        <a:p>
          <a:endParaRPr lang="ru-RU"/>
        </a:p>
      </dgm:t>
    </dgm:pt>
    <dgm:pt modelId="{960BBD5E-351B-48C5-95E1-8247E6D53853}" type="sibTrans" cxnId="{96FE4D83-B299-4BBD-9C96-5973FE38295C}">
      <dgm:prSet/>
      <dgm:spPr/>
      <dgm:t>
        <a:bodyPr/>
        <a:lstStyle/>
        <a:p>
          <a:endParaRPr lang="ru-RU"/>
        </a:p>
      </dgm:t>
    </dgm:pt>
    <dgm:pt modelId="{3A405EEC-4CF7-469E-A97A-AEF60D8113B4}">
      <dgm:prSet custT="1"/>
      <dgm:spPr/>
      <dgm:t>
        <a:bodyPr/>
        <a:lstStyle/>
        <a:p>
          <a:r>
            <a:rPr lang="ru-RU" sz="1800" b="1" smtClean="0">
              <a:latin typeface="Times New Roman" pitchFamily="18" charset="0"/>
              <a:cs typeface="Times New Roman" pitchFamily="18" charset="0"/>
            </a:rPr>
            <a:t>какие трудности препятствия можно встретить в жизни и как с ними справляться;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BE18A9C7-3316-4488-8E31-621E0A000665}" type="parTrans" cxnId="{F091CCB8-C145-4286-845D-7A441474B34B}">
      <dgm:prSet/>
      <dgm:spPr/>
      <dgm:t>
        <a:bodyPr/>
        <a:lstStyle/>
        <a:p>
          <a:endParaRPr lang="ru-RU"/>
        </a:p>
      </dgm:t>
    </dgm:pt>
    <dgm:pt modelId="{2B962D6E-8AA7-4772-A7F4-26E34990B5D8}" type="sibTrans" cxnId="{F091CCB8-C145-4286-845D-7A441474B34B}">
      <dgm:prSet/>
      <dgm:spPr/>
      <dgm:t>
        <a:bodyPr/>
        <a:lstStyle/>
        <a:p>
          <a:endParaRPr lang="ru-RU"/>
        </a:p>
      </dgm:t>
    </dgm:pt>
    <dgm:pt modelId="{B7B2B22F-7789-4251-AB3A-9D7D0E5DD9E8}" type="pres">
      <dgm:prSet presAssocID="{D9C5EA70-E893-4C4D-AF1D-42604CF87C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AE055-6138-4CC1-B556-A84EB2E9709C}" type="pres">
      <dgm:prSet presAssocID="{260941DA-7372-4ED0-BDC7-8E0603724DF8}" presName="node" presStyleLbl="node1" presStyleIdx="0" presStyleCnt="3" custScaleX="96113" custLinFactNeighborX="0" custLinFactNeighborY="9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67941-E8C9-4C0C-B565-ADAF19A4EA39}" type="pres">
      <dgm:prSet presAssocID="{A1515F10-E8E3-4A9A-8D58-BA0C70254C3B}" presName="sibTrans" presStyleCnt="0"/>
      <dgm:spPr/>
      <dgm:t>
        <a:bodyPr/>
        <a:lstStyle/>
        <a:p>
          <a:endParaRPr lang="ru-RU"/>
        </a:p>
      </dgm:t>
    </dgm:pt>
    <dgm:pt modelId="{84B20AD7-052D-42C9-AA51-15C2C3FEEB42}" type="pres">
      <dgm:prSet presAssocID="{1DCA36B6-E158-4E96-80AA-F8A0ECDDD54A}" presName="node" presStyleLbl="node1" presStyleIdx="1" presStyleCnt="3" custScaleX="107889" custLinFactNeighborX="402" custLinFactNeighborY="131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C4607-EACA-482F-9BC7-1905DF0996A8}" type="pres">
      <dgm:prSet presAssocID="{F02EBE0F-CDE5-4805-A137-1937C9CC5683}" presName="sibTrans" presStyleCnt="0"/>
      <dgm:spPr/>
      <dgm:t>
        <a:bodyPr/>
        <a:lstStyle/>
        <a:p>
          <a:endParaRPr lang="ru-RU"/>
        </a:p>
      </dgm:t>
    </dgm:pt>
    <dgm:pt modelId="{8EBB5FB4-43A8-4B81-B50A-6220142915C1}" type="pres">
      <dgm:prSet presAssocID="{A2E5357F-8550-4D57-9DDF-47FEA754672F}" presName="node" presStyleLbl="node1" presStyleIdx="2" presStyleCnt="3" custScaleX="196279" custScaleY="143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FE4D83-B299-4BBD-9C96-5973FE38295C}" srcId="{A2E5357F-8550-4D57-9DDF-47FEA754672F}" destId="{2D49A7B9-1CD6-4960-9138-A66BB2B23EFA}" srcOrd="8" destOrd="0" parTransId="{D2FEA26F-734D-49DC-9196-5C3E97FE0993}" sibTransId="{960BBD5E-351B-48C5-95E1-8247E6D53853}"/>
    <dgm:cxn modelId="{15C2D078-F265-463D-B839-CD5EE9FB6D95}" srcId="{A2E5357F-8550-4D57-9DDF-47FEA754672F}" destId="{680F11F0-B54E-4B73-8261-7709F81739BD}" srcOrd="0" destOrd="0" parTransId="{737A6EF1-9694-426A-BB69-1C15F4F07626}" sibTransId="{D8CC407C-2C5C-44EF-8814-CF84188624A9}"/>
    <dgm:cxn modelId="{DE0FFF6C-8CB6-4910-BD2D-1D51C8A5A108}" type="presOf" srcId="{1DCA36B6-E158-4E96-80AA-F8A0ECDDD54A}" destId="{84B20AD7-052D-42C9-AA51-15C2C3FEEB42}" srcOrd="0" destOrd="0" presId="urn:microsoft.com/office/officeart/2005/8/layout/default"/>
    <dgm:cxn modelId="{8FAFB415-7EC5-43A1-817D-F13005B1C0B5}" srcId="{D9C5EA70-E893-4C4D-AF1D-42604CF87CA1}" destId="{A2E5357F-8550-4D57-9DDF-47FEA754672F}" srcOrd="2" destOrd="0" parTransId="{7E58D862-D446-40C7-B91B-59F2645E4064}" sibTransId="{406E3B13-18C4-46FB-82CF-469DCB5C7128}"/>
    <dgm:cxn modelId="{2DBA4B40-29D2-4CB8-9224-7D4A411BA922}" type="presOf" srcId="{D44A1D80-8DCC-4FB6-A606-F7DFE2C55736}" destId="{84B20AD7-052D-42C9-AA51-15C2C3FEEB42}" srcOrd="0" destOrd="2" presId="urn:microsoft.com/office/officeart/2005/8/layout/default"/>
    <dgm:cxn modelId="{D414D238-18D0-4B9E-8FC9-768A3F66086A}" srcId="{1DCA36B6-E158-4E96-80AA-F8A0ECDDD54A}" destId="{D44A1D80-8DCC-4FB6-A606-F7DFE2C55736}" srcOrd="1" destOrd="0" parTransId="{E7300D8B-52C3-40D7-917D-15590D1CA809}" sibTransId="{80E4BA7B-B089-4E75-B67E-BE6C909EB35D}"/>
    <dgm:cxn modelId="{434C58FC-11D0-4623-B86C-2EDF23B0B1A3}" type="presOf" srcId="{D9C5EA70-E893-4C4D-AF1D-42604CF87CA1}" destId="{B7B2B22F-7789-4251-AB3A-9D7D0E5DD9E8}" srcOrd="0" destOrd="0" presId="urn:microsoft.com/office/officeart/2005/8/layout/default"/>
    <dgm:cxn modelId="{61CC6958-9164-4EF8-91AC-4E5F134A22E7}" type="presOf" srcId="{4269E9FE-5EED-445C-A6B4-FE16CD77FA6D}" destId="{8EBB5FB4-43A8-4B81-B50A-6220142915C1}" srcOrd="0" destOrd="2" presId="urn:microsoft.com/office/officeart/2005/8/layout/default"/>
    <dgm:cxn modelId="{4023E97C-C0E3-471C-AEE7-EF94EEAC2939}" srcId="{1DCA36B6-E158-4E96-80AA-F8A0ECDDD54A}" destId="{5D46B141-9E97-4536-8F79-B4FADB6A3ED0}" srcOrd="2" destOrd="0" parTransId="{762F0540-A6E0-40DA-AC4E-E8179F0707CB}" sibTransId="{1ED69F3A-2A03-44AF-BB3C-598CF94D9A03}"/>
    <dgm:cxn modelId="{4D59C487-128C-4D11-AEBF-3C47C64DEF4A}" srcId="{A2E5357F-8550-4D57-9DDF-47FEA754672F}" destId="{9CEA90B6-3074-45C0-8A57-9C58C757CC60}" srcOrd="7" destOrd="0" parTransId="{25545D8B-5294-431D-AEF9-EC910D3B4CE6}" sibTransId="{B3137064-B098-473B-A1E8-E0814FCF77F0}"/>
    <dgm:cxn modelId="{296AF126-13F4-4C0F-8B41-79E5FF80F9C3}" type="presOf" srcId="{2D49A7B9-1CD6-4960-9138-A66BB2B23EFA}" destId="{8EBB5FB4-43A8-4B81-B50A-6220142915C1}" srcOrd="0" destOrd="9" presId="urn:microsoft.com/office/officeart/2005/8/layout/default"/>
    <dgm:cxn modelId="{B04E8124-FE29-4675-BEEB-9EAB8089DE06}" type="presOf" srcId="{99BE2E31-3904-40B5-A8E9-5F9A8D30FA00}" destId="{8EBB5FB4-43A8-4B81-B50A-6220142915C1}" srcOrd="0" destOrd="4" presId="urn:microsoft.com/office/officeart/2005/8/layout/default"/>
    <dgm:cxn modelId="{BF0D4AD0-5769-40CA-9765-60128CB3176B}" srcId="{A2E5357F-8550-4D57-9DDF-47FEA754672F}" destId="{D913353B-0277-49BA-8E0A-CE68C1E68DE6}" srcOrd="5" destOrd="0" parTransId="{E524FAAE-F4B8-4C5D-B938-BE1DB7D56597}" sibTransId="{B804D0DF-9964-4E11-8085-4DC274619B2F}"/>
    <dgm:cxn modelId="{4FE43C4B-6987-425C-B97B-C384BEA169B6}" type="presOf" srcId="{9CEA90B6-3074-45C0-8A57-9C58C757CC60}" destId="{8EBB5FB4-43A8-4B81-B50A-6220142915C1}" srcOrd="0" destOrd="8" presId="urn:microsoft.com/office/officeart/2005/8/layout/default"/>
    <dgm:cxn modelId="{AD69B72F-B053-462D-818A-4CC6ED29F1D9}" srcId="{D9C5EA70-E893-4C4D-AF1D-42604CF87CA1}" destId="{260941DA-7372-4ED0-BDC7-8E0603724DF8}" srcOrd="0" destOrd="0" parTransId="{62C4B33A-246B-4BDC-929F-8AAB2FCECE14}" sibTransId="{A1515F10-E8E3-4A9A-8D58-BA0C70254C3B}"/>
    <dgm:cxn modelId="{0CA5143A-B91B-4129-AA42-70751DD650BA}" type="presOf" srcId="{A2E5357F-8550-4D57-9DDF-47FEA754672F}" destId="{8EBB5FB4-43A8-4B81-B50A-6220142915C1}" srcOrd="0" destOrd="0" presId="urn:microsoft.com/office/officeart/2005/8/layout/default"/>
    <dgm:cxn modelId="{9D370E95-8F9E-4A6F-B485-C1353A51429E}" type="presOf" srcId="{5D46B141-9E97-4536-8F79-B4FADB6A3ED0}" destId="{84B20AD7-052D-42C9-AA51-15C2C3FEEB42}" srcOrd="0" destOrd="3" presId="urn:microsoft.com/office/officeart/2005/8/layout/default"/>
    <dgm:cxn modelId="{8334141A-E266-4C9B-9ECA-947180A26748}" srcId="{A2E5357F-8550-4D57-9DDF-47FEA754672F}" destId="{8817D9F8-702C-45A0-9579-AD28CDBC8B8F}" srcOrd="2" destOrd="0" parTransId="{A9BEDE53-8D39-4F38-B667-2DFB9F33DC67}" sibTransId="{DB110F23-C286-438C-8F14-0DAD1645DAA5}"/>
    <dgm:cxn modelId="{201A0A2F-595A-4F16-8460-681CD936FF76}" type="presOf" srcId="{EB76262B-D4C5-4210-BDAD-AFCEBF02A971}" destId="{8EBB5FB4-43A8-4B81-B50A-6220142915C1}" srcOrd="0" destOrd="7" presId="urn:microsoft.com/office/officeart/2005/8/layout/default"/>
    <dgm:cxn modelId="{AEF99EEB-D276-4199-892E-632D039E1B53}" type="presOf" srcId="{64579D61-9043-4CEF-8A81-221BF4737103}" destId="{84B20AD7-052D-42C9-AA51-15C2C3FEEB42}" srcOrd="0" destOrd="1" presId="urn:microsoft.com/office/officeart/2005/8/layout/default"/>
    <dgm:cxn modelId="{F091CCB8-C145-4286-845D-7A441474B34B}" srcId="{A2E5357F-8550-4D57-9DDF-47FEA754672F}" destId="{3A405EEC-4CF7-469E-A97A-AEF60D8113B4}" srcOrd="4" destOrd="0" parTransId="{BE18A9C7-3316-4488-8E31-621E0A000665}" sibTransId="{2B962D6E-8AA7-4772-A7F4-26E34990B5D8}"/>
    <dgm:cxn modelId="{834F3761-E09A-4CBC-9FDB-5A96C64FB8A0}" srcId="{A2E5357F-8550-4D57-9DDF-47FEA754672F}" destId="{4269E9FE-5EED-445C-A6B4-FE16CD77FA6D}" srcOrd="1" destOrd="0" parTransId="{FDA4EB7E-7186-478B-8024-8AB867EB818E}" sibTransId="{7BFBE8AF-283F-4D90-845C-FBC1334AC2FA}"/>
    <dgm:cxn modelId="{D1151F0B-1A90-4312-A5A9-A99AD958FC41}" srcId="{A2E5357F-8550-4D57-9DDF-47FEA754672F}" destId="{99BE2E31-3904-40B5-A8E9-5F9A8D30FA00}" srcOrd="3" destOrd="0" parTransId="{5990F05A-6545-436C-8893-F771CF65127E}" sibTransId="{52B617B8-D587-4AF0-B5D0-6795ACE09BAA}"/>
    <dgm:cxn modelId="{650B341C-368D-41EE-ACC9-096C8A57A6C4}" srcId="{D9C5EA70-E893-4C4D-AF1D-42604CF87CA1}" destId="{1DCA36B6-E158-4E96-80AA-F8A0ECDDD54A}" srcOrd="1" destOrd="0" parTransId="{8FDCA0D6-1050-4907-ABF9-A0FCD5E68C2B}" sibTransId="{F02EBE0F-CDE5-4805-A137-1937C9CC5683}"/>
    <dgm:cxn modelId="{DEDBB786-144C-4D9A-9D72-AFCF6AF080DB}" type="presOf" srcId="{680F11F0-B54E-4B73-8261-7709F81739BD}" destId="{8EBB5FB4-43A8-4B81-B50A-6220142915C1}" srcOrd="0" destOrd="1" presId="urn:microsoft.com/office/officeart/2005/8/layout/default"/>
    <dgm:cxn modelId="{0CF52702-7BCB-4327-9349-D674591C16DA}" type="presOf" srcId="{3A405EEC-4CF7-469E-A97A-AEF60D8113B4}" destId="{8EBB5FB4-43A8-4B81-B50A-6220142915C1}" srcOrd="0" destOrd="5" presId="urn:microsoft.com/office/officeart/2005/8/layout/default"/>
    <dgm:cxn modelId="{0A979D5F-2DC2-40A4-B419-1E8FEBF85D72}" srcId="{1DCA36B6-E158-4E96-80AA-F8A0ECDDD54A}" destId="{1DC844F2-15FB-4D27-9BAC-636EAD1DF61E}" srcOrd="3" destOrd="0" parTransId="{3ADE7A48-7396-4AC3-AC6F-701C5FDA1479}" sibTransId="{592DD97C-5BB8-49F7-BD72-40958E1B3F77}"/>
    <dgm:cxn modelId="{7A28E2B9-FEF8-43F5-B1B3-6BD7895BE5D3}" srcId="{1DCA36B6-E158-4E96-80AA-F8A0ECDDD54A}" destId="{64579D61-9043-4CEF-8A81-221BF4737103}" srcOrd="0" destOrd="0" parTransId="{D1ACFAEC-724B-49FC-87DA-8C62C3CC8231}" sibTransId="{3C334C4B-E218-4879-B28E-4612E64EABFA}"/>
    <dgm:cxn modelId="{625D946D-28AB-415F-97EF-48090D3D3928}" type="presOf" srcId="{260941DA-7372-4ED0-BDC7-8E0603724DF8}" destId="{8A6AE055-6138-4CC1-B556-A84EB2E9709C}" srcOrd="0" destOrd="0" presId="urn:microsoft.com/office/officeart/2005/8/layout/default"/>
    <dgm:cxn modelId="{D945695E-ECAF-4887-9F88-923FC7D1F9AB}" type="presOf" srcId="{D913353B-0277-49BA-8E0A-CE68C1E68DE6}" destId="{8EBB5FB4-43A8-4B81-B50A-6220142915C1}" srcOrd="0" destOrd="6" presId="urn:microsoft.com/office/officeart/2005/8/layout/default"/>
    <dgm:cxn modelId="{8EA75729-8962-4BC4-9EE8-35FEEF20692C}" type="presOf" srcId="{8817D9F8-702C-45A0-9579-AD28CDBC8B8F}" destId="{8EBB5FB4-43A8-4B81-B50A-6220142915C1}" srcOrd="0" destOrd="3" presId="urn:microsoft.com/office/officeart/2005/8/layout/default"/>
    <dgm:cxn modelId="{E0F4425F-8A54-4F38-9E18-EF74EB89D4D9}" type="presOf" srcId="{1DC844F2-15FB-4D27-9BAC-636EAD1DF61E}" destId="{84B20AD7-052D-42C9-AA51-15C2C3FEEB42}" srcOrd="0" destOrd="4" presId="urn:microsoft.com/office/officeart/2005/8/layout/default"/>
    <dgm:cxn modelId="{7A366BE4-4E63-423C-B31E-D50F9AEC4559}" srcId="{A2E5357F-8550-4D57-9DDF-47FEA754672F}" destId="{EB76262B-D4C5-4210-BDAD-AFCEBF02A971}" srcOrd="6" destOrd="0" parTransId="{CE63C325-5371-4CD7-8767-15FD9FF6D647}" sibTransId="{DD8D4724-33AC-43F6-9EBD-C83F1D03625F}"/>
    <dgm:cxn modelId="{5930AB02-4B20-4C6F-A8FF-E450536C1D90}" type="presParOf" srcId="{B7B2B22F-7789-4251-AB3A-9D7D0E5DD9E8}" destId="{8A6AE055-6138-4CC1-B556-A84EB2E9709C}" srcOrd="0" destOrd="0" presId="urn:microsoft.com/office/officeart/2005/8/layout/default"/>
    <dgm:cxn modelId="{D0186F2D-6EFB-4A0A-BF49-D9E0AC20935B}" type="presParOf" srcId="{B7B2B22F-7789-4251-AB3A-9D7D0E5DD9E8}" destId="{6E767941-E8C9-4C0C-B565-ADAF19A4EA39}" srcOrd="1" destOrd="0" presId="urn:microsoft.com/office/officeart/2005/8/layout/default"/>
    <dgm:cxn modelId="{E3371C2B-CC62-42F5-A4C0-171431A5FCD1}" type="presParOf" srcId="{B7B2B22F-7789-4251-AB3A-9D7D0E5DD9E8}" destId="{84B20AD7-052D-42C9-AA51-15C2C3FEEB42}" srcOrd="2" destOrd="0" presId="urn:microsoft.com/office/officeart/2005/8/layout/default"/>
    <dgm:cxn modelId="{45265725-616E-406F-889B-37FAB33AC50C}" type="presParOf" srcId="{B7B2B22F-7789-4251-AB3A-9D7D0E5DD9E8}" destId="{E81C4607-EACA-482F-9BC7-1905DF0996A8}" srcOrd="3" destOrd="0" presId="urn:microsoft.com/office/officeart/2005/8/layout/default"/>
    <dgm:cxn modelId="{26A32900-7BCA-454E-BD39-9B030E229870}" type="presParOf" srcId="{B7B2B22F-7789-4251-AB3A-9D7D0E5DD9E8}" destId="{8EBB5FB4-43A8-4B81-B50A-6220142915C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4BB27A-D770-4615-9122-3D515281EFAE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27AB939-7F59-4F89-A61F-573A23C92E60}">
      <dgm:prSet phldrT="[Текст]" phldr="1"/>
      <dgm:spPr/>
      <dgm:t>
        <a:bodyPr/>
        <a:lstStyle/>
        <a:p>
          <a:endParaRPr lang="ru-RU" dirty="0"/>
        </a:p>
      </dgm:t>
    </dgm:pt>
    <dgm:pt modelId="{CD53FCBA-05CF-4453-89E7-CCDA260B4D7A}" type="parTrans" cxnId="{D798B310-E891-46DA-A159-2B8F1068FB60}">
      <dgm:prSet/>
      <dgm:spPr/>
      <dgm:t>
        <a:bodyPr/>
        <a:lstStyle/>
        <a:p>
          <a:endParaRPr lang="ru-RU"/>
        </a:p>
      </dgm:t>
    </dgm:pt>
    <dgm:pt modelId="{6A154007-E394-489D-911C-1FAE52C6E2B5}" type="sibTrans" cxnId="{D798B310-E891-46DA-A159-2B8F1068FB60}">
      <dgm:prSet/>
      <dgm:spPr/>
      <dgm:t>
        <a:bodyPr/>
        <a:lstStyle/>
        <a:p>
          <a:endParaRPr lang="ru-RU"/>
        </a:p>
      </dgm:t>
    </dgm:pt>
    <dgm:pt modelId="{84B06AD3-8A00-443C-BE56-88ED12A2BFD8}">
      <dgm:prSet phldrT="[Текст]" phldr="1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D7431B2-7141-4D88-80DF-97CD0D4B1F72}" type="sibTrans" cxnId="{F635C58F-AB6D-4DE5-9E9D-6C42B7C43B3E}">
      <dgm:prSet/>
      <dgm:spPr/>
      <dgm:t>
        <a:bodyPr/>
        <a:lstStyle/>
        <a:p>
          <a:endParaRPr lang="ru-RU"/>
        </a:p>
      </dgm:t>
    </dgm:pt>
    <dgm:pt modelId="{8AD7E651-C9E3-4A7A-8D9F-ACEDECB961A5}" type="parTrans" cxnId="{F635C58F-AB6D-4DE5-9E9D-6C42B7C43B3E}">
      <dgm:prSet/>
      <dgm:spPr/>
      <dgm:t>
        <a:bodyPr/>
        <a:lstStyle/>
        <a:p>
          <a:endParaRPr lang="ru-RU"/>
        </a:p>
      </dgm:t>
    </dgm:pt>
    <dgm:pt modelId="{BF5F096A-9C82-42B0-8657-6D08D7761295}">
      <dgm:prSet phldrT="[Текст]" phldr="1"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ECB9C10-BB84-4B51-97F4-75835D401682}" type="sibTrans" cxnId="{DAF678E0-F21E-4189-9E49-6DF06FF1CFBA}">
      <dgm:prSet/>
      <dgm:spPr/>
      <dgm:t>
        <a:bodyPr/>
        <a:lstStyle/>
        <a:p>
          <a:endParaRPr lang="ru-RU"/>
        </a:p>
      </dgm:t>
    </dgm:pt>
    <dgm:pt modelId="{AF2E77BE-4073-4A41-9145-380EAB4627D7}" type="parTrans" cxnId="{DAF678E0-F21E-4189-9E49-6DF06FF1CFBA}">
      <dgm:prSet/>
      <dgm:spPr/>
      <dgm:t>
        <a:bodyPr/>
        <a:lstStyle/>
        <a:p>
          <a:endParaRPr lang="ru-RU"/>
        </a:p>
      </dgm:t>
    </dgm:pt>
    <dgm:pt modelId="{86CCE65C-3CEC-4A38-80E3-59A92C14DD09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Рассказывание сказки.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29B153BE-CE76-44DF-B9CB-427AFDC5604E}" type="sibTrans" cxnId="{9907446D-EA0D-41AE-846A-1D93E8A072B5}">
      <dgm:prSet/>
      <dgm:spPr/>
      <dgm:t>
        <a:bodyPr/>
        <a:lstStyle/>
        <a:p>
          <a:endParaRPr lang="ru-RU"/>
        </a:p>
      </dgm:t>
    </dgm:pt>
    <dgm:pt modelId="{A0050027-5B9F-436D-B498-2E4CB0AEB80C}" type="parTrans" cxnId="{9907446D-EA0D-41AE-846A-1D93E8A072B5}">
      <dgm:prSet/>
      <dgm:spPr/>
      <dgm:t>
        <a:bodyPr/>
        <a:lstStyle/>
        <a:p>
          <a:endParaRPr lang="ru-RU"/>
        </a:p>
      </dgm:t>
    </dgm:pt>
    <dgm:pt modelId="{40DAC6DE-EF67-4107-84A5-C348A496CA77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Рисование сказки.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9A42305-C083-4BA5-B4EF-349D874D3DCD}" type="parTrans" cxnId="{8D79548A-D86D-4399-9F6E-B7BBF1C1AC73}">
      <dgm:prSet/>
      <dgm:spPr/>
      <dgm:t>
        <a:bodyPr/>
        <a:lstStyle/>
        <a:p>
          <a:endParaRPr lang="ru-RU"/>
        </a:p>
      </dgm:t>
    </dgm:pt>
    <dgm:pt modelId="{AA13B39D-AE1A-4E9A-9214-6E69CF06C1B4}" type="sibTrans" cxnId="{8D79548A-D86D-4399-9F6E-B7BBF1C1AC73}">
      <dgm:prSet/>
      <dgm:spPr/>
      <dgm:t>
        <a:bodyPr/>
        <a:lstStyle/>
        <a:p>
          <a:endParaRPr lang="ru-RU"/>
        </a:p>
      </dgm:t>
    </dgm:pt>
    <dgm:pt modelId="{69D8DAAD-9ED9-4039-9662-F73861BEBC8D}">
      <dgm:prSet custT="1"/>
      <dgm:spPr/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Сказкотерапевтическая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диагностика.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F4C30738-044E-433D-AAAB-26DF3B3FB6C1}" type="parTrans" cxnId="{059ADBF1-80AB-40DF-9ED5-BA4D330A4EF0}">
      <dgm:prSet/>
      <dgm:spPr/>
      <dgm:t>
        <a:bodyPr/>
        <a:lstStyle/>
        <a:p>
          <a:endParaRPr lang="ru-RU"/>
        </a:p>
      </dgm:t>
    </dgm:pt>
    <dgm:pt modelId="{0ED0750E-3738-40CE-B94F-83CF880B65E2}" type="sibTrans" cxnId="{059ADBF1-80AB-40DF-9ED5-BA4D330A4EF0}">
      <dgm:prSet/>
      <dgm:spPr/>
      <dgm:t>
        <a:bodyPr/>
        <a:lstStyle/>
        <a:p>
          <a:endParaRPr lang="ru-RU"/>
        </a:p>
      </dgm:t>
    </dgm:pt>
    <dgm:pt modelId="{DE32461C-F6C0-4900-BC72-979078B10BEF}">
      <dgm:prSet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9540C77-26AB-4940-A6E7-ACA9FA0D692B}" type="parTrans" cxnId="{A26C463A-D413-4E4B-A4AE-891164913D78}">
      <dgm:prSet/>
      <dgm:spPr/>
      <dgm:t>
        <a:bodyPr/>
        <a:lstStyle/>
        <a:p>
          <a:endParaRPr lang="ru-RU"/>
        </a:p>
      </dgm:t>
    </dgm:pt>
    <dgm:pt modelId="{157F1288-86B5-485B-B2CD-1A8649D3BDA0}" type="sibTrans" cxnId="{A26C463A-D413-4E4B-A4AE-891164913D78}">
      <dgm:prSet/>
      <dgm:spPr/>
      <dgm:t>
        <a:bodyPr/>
        <a:lstStyle/>
        <a:p>
          <a:endParaRPr lang="ru-RU"/>
        </a:p>
      </dgm:t>
    </dgm:pt>
    <dgm:pt modelId="{D99E447E-A133-4BD9-9AA1-B948F31C1078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Сочинение сказки.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9666006-4E30-408C-BFFF-A2B05A028574}" type="parTrans" cxnId="{F9D0ABB1-5E72-4AAB-B7C6-194DAC8D313C}">
      <dgm:prSet/>
      <dgm:spPr/>
      <dgm:t>
        <a:bodyPr/>
        <a:lstStyle/>
        <a:p>
          <a:endParaRPr lang="ru-RU"/>
        </a:p>
      </dgm:t>
    </dgm:pt>
    <dgm:pt modelId="{8E9D6F55-974D-4676-9D51-43D9C0ABD08F}" type="sibTrans" cxnId="{F9D0ABB1-5E72-4AAB-B7C6-194DAC8D313C}">
      <dgm:prSet/>
      <dgm:spPr/>
      <dgm:t>
        <a:bodyPr/>
        <a:lstStyle/>
        <a:p>
          <a:endParaRPr lang="ru-RU"/>
        </a:p>
      </dgm:t>
    </dgm:pt>
    <dgm:pt modelId="{731C6284-3E27-4982-BD00-A049691B4B52}">
      <dgm:prSet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BBE5764-0AAD-4A61-AB15-FEB4991305C1}" type="parTrans" cxnId="{612ED945-742F-4CB6-A6EB-52CB910FDF6B}">
      <dgm:prSet/>
      <dgm:spPr/>
      <dgm:t>
        <a:bodyPr/>
        <a:lstStyle/>
        <a:p>
          <a:endParaRPr lang="ru-RU"/>
        </a:p>
      </dgm:t>
    </dgm:pt>
    <dgm:pt modelId="{E777C802-E7A9-4A75-A9CD-891B0C4796AF}" type="sibTrans" cxnId="{612ED945-742F-4CB6-A6EB-52CB910FDF6B}">
      <dgm:prSet/>
      <dgm:spPr/>
      <dgm:t>
        <a:bodyPr/>
        <a:lstStyle/>
        <a:p>
          <a:endParaRPr lang="ru-RU"/>
        </a:p>
      </dgm:t>
    </dgm:pt>
    <dgm:pt modelId="{8F481B8D-F7AD-4061-8821-F5BFFF0DAEF1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Изготовление кукол.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9BC931C-965D-4DC4-A66A-4DC05BBD4075}" type="parTrans" cxnId="{F72C544E-370A-490F-A218-FA28CF6ABCCC}">
      <dgm:prSet/>
      <dgm:spPr/>
      <dgm:t>
        <a:bodyPr/>
        <a:lstStyle/>
        <a:p>
          <a:endParaRPr lang="ru-RU"/>
        </a:p>
      </dgm:t>
    </dgm:pt>
    <dgm:pt modelId="{1D481491-8060-4087-8AFF-184470A63003}" type="sibTrans" cxnId="{F72C544E-370A-490F-A218-FA28CF6ABCCC}">
      <dgm:prSet/>
      <dgm:spPr/>
      <dgm:t>
        <a:bodyPr/>
        <a:lstStyle/>
        <a:p>
          <a:endParaRPr lang="ru-RU"/>
        </a:p>
      </dgm:t>
    </dgm:pt>
    <dgm:pt modelId="{4C9A5427-F2B1-44D5-9383-30F7A1270EBE}">
      <dgm:prSet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59C481DA-94CA-47D1-9EDD-0D2537800EDC}" type="parTrans" cxnId="{B10CCAE1-5F05-4298-B9FE-CB75E510884F}">
      <dgm:prSet/>
      <dgm:spPr/>
      <dgm:t>
        <a:bodyPr/>
        <a:lstStyle/>
        <a:p>
          <a:endParaRPr lang="ru-RU"/>
        </a:p>
      </dgm:t>
    </dgm:pt>
    <dgm:pt modelId="{F96030B9-5E8B-441C-80EC-31BFEBDB1305}" type="sibTrans" cxnId="{B10CCAE1-5F05-4298-B9FE-CB75E510884F}">
      <dgm:prSet/>
      <dgm:spPr/>
      <dgm:t>
        <a:bodyPr/>
        <a:lstStyle/>
        <a:p>
          <a:endParaRPr lang="ru-RU"/>
        </a:p>
      </dgm:t>
    </dgm:pt>
    <dgm:pt modelId="{25227229-1FA9-4DA5-9B3A-380FE5CE6D83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Постановка сказки.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BCE61F0-2EF3-4DCB-9FED-64BA5F73ED48}" type="parTrans" cxnId="{F3100DD8-446F-4548-B3E3-4C04046DD7EB}">
      <dgm:prSet/>
      <dgm:spPr/>
      <dgm:t>
        <a:bodyPr/>
        <a:lstStyle/>
        <a:p>
          <a:endParaRPr lang="ru-RU"/>
        </a:p>
      </dgm:t>
    </dgm:pt>
    <dgm:pt modelId="{AE8BBFE5-43DF-4822-A5AF-A3DD2DBD49EC}" type="sibTrans" cxnId="{F3100DD8-446F-4548-B3E3-4C04046DD7EB}">
      <dgm:prSet/>
      <dgm:spPr/>
      <dgm:t>
        <a:bodyPr/>
        <a:lstStyle/>
        <a:p>
          <a:endParaRPr lang="ru-RU"/>
        </a:p>
      </dgm:t>
    </dgm:pt>
    <dgm:pt modelId="{CA54CE9D-DE9E-4A7B-8590-8A05ACDB7D3F}">
      <dgm:prSet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CC24A36-28A1-41EC-864C-6D634B02FD69}" type="parTrans" cxnId="{8194B1B4-11F8-42AC-A781-1E48E1D7EA63}">
      <dgm:prSet/>
      <dgm:spPr/>
      <dgm:t>
        <a:bodyPr/>
        <a:lstStyle/>
        <a:p>
          <a:endParaRPr lang="ru-RU"/>
        </a:p>
      </dgm:t>
    </dgm:pt>
    <dgm:pt modelId="{7F02C788-E624-4D6A-82BE-74BF551C09F9}" type="sibTrans" cxnId="{8194B1B4-11F8-42AC-A781-1E48E1D7EA63}">
      <dgm:prSet/>
      <dgm:spPr/>
      <dgm:t>
        <a:bodyPr/>
        <a:lstStyle/>
        <a:p>
          <a:endParaRPr lang="ru-RU"/>
        </a:p>
      </dgm:t>
    </dgm:pt>
    <dgm:pt modelId="{E2E6BEA9-EF59-4A55-AE59-A24234518F39}">
      <dgm:prSet custT="1"/>
      <dgm:spPr/>
      <dgm:t>
        <a:bodyPr/>
        <a:lstStyle/>
        <a:p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Символдрама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F65D09C-38E2-4FEF-B72A-BF774518C687}" type="parTrans" cxnId="{929428D1-EC44-4C19-A117-5AFFD0428707}">
      <dgm:prSet/>
      <dgm:spPr/>
      <dgm:t>
        <a:bodyPr/>
        <a:lstStyle/>
        <a:p>
          <a:endParaRPr lang="ru-RU"/>
        </a:p>
      </dgm:t>
    </dgm:pt>
    <dgm:pt modelId="{7EE5F6AF-1237-4994-8390-65C7E04289BC}" type="sibTrans" cxnId="{929428D1-EC44-4C19-A117-5AFFD0428707}">
      <dgm:prSet/>
      <dgm:spPr/>
      <dgm:t>
        <a:bodyPr/>
        <a:lstStyle/>
        <a:p>
          <a:endParaRPr lang="ru-RU"/>
        </a:p>
      </dgm:t>
    </dgm:pt>
    <dgm:pt modelId="{A1ED20EF-F073-4F0A-84CA-D922A90EB192}">
      <dgm:prSet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DC68C4C0-9F75-43A6-8592-CCFE540DA079}" type="parTrans" cxnId="{922B3059-8030-4703-A374-92F9D12FEB46}">
      <dgm:prSet/>
      <dgm:spPr/>
      <dgm:t>
        <a:bodyPr/>
        <a:lstStyle/>
        <a:p>
          <a:endParaRPr lang="ru-RU"/>
        </a:p>
      </dgm:t>
    </dgm:pt>
    <dgm:pt modelId="{18CBC62E-DA84-481D-B749-5539578EAED3}" type="sibTrans" cxnId="{922B3059-8030-4703-A374-92F9D12FEB46}">
      <dgm:prSet/>
      <dgm:spPr/>
      <dgm:t>
        <a:bodyPr/>
        <a:lstStyle/>
        <a:p>
          <a:endParaRPr lang="ru-RU"/>
        </a:p>
      </dgm:t>
    </dgm:pt>
    <dgm:pt modelId="{8D0C47E8-B71C-42D9-AC0D-1C25BFEE06D5}">
      <dgm:prSet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Песочная терапия.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8517703-6B50-40E2-BA5B-A847F7D1A158}" type="parTrans" cxnId="{3CCD1514-5E93-47D2-A890-1C04C82535B5}">
      <dgm:prSet/>
      <dgm:spPr/>
      <dgm:t>
        <a:bodyPr/>
        <a:lstStyle/>
        <a:p>
          <a:endParaRPr lang="ru-RU"/>
        </a:p>
      </dgm:t>
    </dgm:pt>
    <dgm:pt modelId="{FA4B9BF7-2AC3-48A8-96CA-B8FAFB0925B1}" type="sibTrans" cxnId="{3CCD1514-5E93-47D2-A890-1C04C82535B5}">
      <dgm:prSet/>
      <dgm:spPr/>
      <dgm:t>
        <a:bodyPr/>
        <a:lstStyle/>
        <a:p>
          <a:endParaRPr lang="ru-RU"/>
        </a:p>
      </dgm:t>
    </dgm:pt>
    <dgm:pt modelId="{9ACED445-0071-4239-9D7E-2AD516C775EA}" type="pres">
      <dgm:prSet presAssocID="{F84BB27A-D770-4615-9122-3D515281EFA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AFA73D-2B08-48BD-8DDF-7E5EDEEBAF6D}" type="pres">
      <dgm:prSet presAssocID="{027AB939-7F59-4F89-A61F-573A23C92E60}" presName="composite" presStyleCnt="0"/>
      <dgm:spPr/>
      <dgm:t>
        <a:bodyPr/>
        <a:lstStyle/>
        <a:p>
          <a:endParaRPr lang="ru-RU"/>
        </a:p>
      </dgm:t>
    </dgm:pt>
    <dgm:pt modelId="{57773DD5-D08C-47EA-9D34-A2AE64FFF24E}" type="pres">
      <dgm:prSet presAssocID="{027AB939-7F59-4F89-A61F-573A23C92E60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B4BC19-5CA4-4367-9DEF-AA5EF81D80BE}" type="pres">
      <dgm:prSet presAssocID="{027AB939-7F59-4F89-A61F-573A23C92E60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29E11-4E84-4436-85AA-CD886A1D9E64}" type="pres">
      <dgm:prSet presAssocID="{6A154007-E394-489D-911C-1FAE52C6E2B5}" presName="sp" presStyleCnt="0"/>
      <dgm:spPr/>
      <dgm:t>
        <a:bodyPr/>
        <a:lstStyle/>
        <a:p>
          <a:endParaRPr lang="ru-RU"/>
        </a:p>
      </dgm:t>
    </dgm:pt>
    <dgm:pt modelId="{D8DDB128-7992-4507-AE95-5409F269B4DE}" type="pres">
      <dgm:prSet presAssocID="{BF5F096A-9C82-42B0-8657-6D08D7761295}" presName="composite" presStyleCnt="0"/>
      <dgm:spPr/>
      <dgm:t>
        <a:bodyPr/>
        <a:lstStyle/>
        <a:p>
          <a:endParaRPr lang="ru-RU"/>
        </a:p>
      </dgm:t>
    </dgm:pt>
    <dgm:pt modelId="{BA9C4AEA-DCFE-4635-8B89-BCD76D9D7FD4}" type="pres">
      <dgm:prSet presAssocID="{BF5F096A-9C82-42B0-8657-6D08D7761295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CDE7C-8214-449F-BCE8-4664A15FBEDE}" type="pres">
      <dgm:prSet presAssocID="{BF5F096A-9C82-42B0-8657-6D08D7761295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4C677-247C-4A29-89A0-C4DE5818D431}" type="pres">
      <dgm:prSet presAssocID="{8ECB9C10-BB84-4B51-97F4-75835D401682}" presName="sp" presStyleCnt="0"/>
      <dgm:spPr/>
      <dgm:t>
        <a:bodyPr/>
        <a:lstStyle/>
        <a:p>
          <a:endParaRPr lang="ru-RU"/>
        </a:p>
      </dgm:t>
    </dgm:pt>
    <dgm:pt modelId="{79DEB522-2BBD-4414-A947-B204EA008EC7}" type="pres">
      <dgm:prSet presAssocID="{84B06AD3-8A00-443C-BE56-88ED12A2BFD8}" presName="composite" presStyleCnt="0"/>
      <dgm:spPr/>
      <dgm:t>
        <a:bodyPr/>
        <a:lstStyle/>
        <a:p>
          <a:endParaRPr lang="ru-RU"/>
        </a:p>
      </dgm:t>
    </dgm:pt>
    <dgm:pt modelId="{214991E5-A2F6-42A8-88C3-6F2C9F2AA226}" type="pres">
      <dgm:prSet presAssocID="{84B06AD3-8A00-443C-BE56-88ED12A2BFD8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A557F-37FF-4928-85C4-8BDC2B76A0A8}" type="pres">
      <dgm:prSet presAssocID="{84B06AD3-8A00-443C-BE56-88ED12A2BFD8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00CBD-D7C7-4DAF-96B9-4DA1147E7D8D}" type="pres">
      <dgm:prSet presAssocID="{5D7431B2-7141-4D88-80DF-97CD0D4B1F72}" presName="sp" presStyleCnt="0"/>
      <dgm:spPr/>
      <dgm:t>
        <a:bodyPr/>
        <a:lstStyle/>
        <a:p>
          <a:endParaRPr lang="ru-RU"/>
        </a:p>
      </dgm:t>
    </dgm:pt>
    <dgm:pt modelId="{38058EC0-5AED-4D66-ABEA-EB9A79EF9130}" type="pres">
      <dgm:prSet presAssocID="{DE32461C-F6C0-4900-BC72-979078B10BEF}" presName="composite" presStyleCnt="0"/>
      <dgm:spPr/>
      <dgm:t>
        <a:bodyPr/>
        <a:lstStyle/>
        <a:p>
          <a:endParaRPr lang="ru-RU"/>
        </a:p>
      </dgm:t>
    </dgm:pt>
    <dgm:pt modelId="{74EC0EB7-8274-4D33-A4D8-0E313DEDD5CC}" type="pres">
      <dgm:prSet presAssocID="{DE32461C-F6C0-4900-BC72-979078B10BEF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3970BE-086C-42D1-8025-A3E5EE9FFD8C}" type="pres">
      <dgm:prSet presAssocID="{DE32461C-F6C0-4900-BC72-979078B10BEF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18C16-F272-43E4-97EB-344637A368AC}" type="pres">
      <dgm:prSet presAssocID="{157F1288-86B5-485B-B2CD-1A8649D3BDA0}" presName="sp" presStyleCnt="0"/>
      <dgm:spPr/>
      <dgm:t>
        <a:bodyPr/>
        <a:lstStyle/>
        <a:p>
          <a:endParaRPr lang="ru-RU"/>
        </a:p>
      </dgm:t>
    </dgm:pt>
    <dgm:pt modelId="{F2606E18-52B1-4DE0-BCA8-CA31CD1F0B97}" type="pres">
      <dgm:prSet presAssocID="{731C6284-3E27-4982-BD00-A049691B4B52}" presName="composite" presStyleCnt="0"/>
      <dgm:spPr/>
      <dgm:t>
        <a:bodyPr/>
        <a:lstStyle/>
        <a:p>
          <a:endParaRPr lang="ru-RU"/>
        </a:p>
      </dgm:t>
    </dgm:pt>
    <dgm:pt modelId="{47EF0410-D662-4FC3-927D-63B225999871}" type="pres">
      <dgm:prSet presAssocID="{731C6284-3E27-4982-BD00-A049691B4B52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ADB5E-F09F-4523-900B-CDD654F90E2E}" type="pres">
      <dgm:prSet presAssocID="{731C6284-3E27-4982-BD00-A049691B4B52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3BD2B-5CF0-4B8A-A138-8EB09384FBCE}" type="pres">
      <dgm:prSet presAssocID="{E777C802-E7A9-4A75-A9CD-891B0C4796AF}" presName="sp" presStyleCnt="0"/>
      <dgm:spPr/>
      <dgm:t>
        <a:bodyPr/>
        <a:lstStyle/>
        <a:p>
          <a:endParaRPr lang="ru-RU"/>
        </a:p>
      </dgm:t>
    </dgm:pt>
    <dgm:pt modelId="{BEC0268A-F1AF-48CE-B4E2-BB4104FE057F}" type="pres">
      <dgm:prSet presAssocID="{4C9A5427-F2B1-44D5-9383-30F7A1270EBE}" presName="composite" presStyleCnt="0"/>
      <dgm:spPr/>
      <dgm:t>
        <a:bodyPr/>
        <a:lstStyle/>
        <a:p>
          <a:endParaRPr lang="ru-RU"/>
        </a:p>
      </dgm:t>
    </dgm:pt>
    <dgm:pt modelId="{6B817191-BBD9-435F-BB19-5B57498B9CD8}" type="pres">
      <dgm:prSet presAssocID="{4C9A5427-F2B1-44D5-9383-30F7A1270EBE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0B141-A9AA-4E18-A202-06293BA6ADFF}" type="pres">
      <dgm:prSet presAssocID="{4C9A5427-F2B1-44D5-9383-30F7A1270EBE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6C67A-AFAF-44F9-97A9-412F6E307F78}" type="pres">
      <dgm:prSet presAssocID="{F96030B9-5E8B-441C-80EC-31BFEBDB1305}" presName="sp" presStyleCnt="0"/>
      <dgm:spPr/>
      <dgm:t>
        <a:bodyPr/>
        <a:lstStyle/>
        <a:p>
          <a:endParaRPr lang="ru-RU"/>
        </a:p>
      </dgm:t>
    </dgm:pt>
    <dgm:pt modelId="{96413429-E085-47AD-8199-D357CD34499F}" type="pres">
      <dgm:prSet presAssocID="{CA54CE9D-DE9E-4A7B-8590-8A05ACDB7D3F}" presName="composite" presStyleCnt="0"/>
      <dgm:spPr/>
      <dgm:t>
        <a:bodyPr/>
        <a:lstStyle/>
        <a:p>
          <a:endParaRPr lang="ru-RU"/>
        </a:p>
      </dgm:t>
    </dgm:pt>
    <dgm:pt modelId="{3A8663B6-03D1-451E-AB05-07BE0412646C}" type="pres">
      <dgm:prSet presAssocID="{CA54CE9D-DE9E-4A7B-8590-8A05ACDB7D3F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31E17-6C85-4367-95DA-09EA4C234869}" type="pres">
      <dgm:prSet presAssocID="{CA54CE9D-DE9E-4A7B-8590-8A05ACDB7D3F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75A8F5-4D72-4050-8041-24D4736F175E}" type="pres">
      <dgm:prSet presAssocID="{7F02C788-E624-4D6A-82BE-74BF551C09F9}" presName="sp" presStyleCnt="0"/>
      <dgm:spPr/>
      <dgm:t>
        <a:bodyPr/>
        <a:lstStyle/>
        <a:p>
          <a:endParaRPr lang="ru-RU"/>
        </a:p>
      </dgm:t>
    </dgm:pt>
    <dgm:pt modelId="{EF748178-C829-4066-9152-3DF50086C500}" type="pres">
      <dgm:prSet presAssocID="{A1ED20EF-F073-4F0A-84CA-D922A90EB192}" presName="composite" presStyleCnt="0"/>
      <dgm:spPr/>
      <dgm:t>
        <a:bodyPr/>
        <a:lstStyle/>
        <a:p>
          <a:endParaRPr lang="ru-RU"/>
        </a:p>
      </dgm:t>
    </dgm:pt>
    <dgm:pt modelId="{A2C1DF40-BAB2-40B9-932F-75376F1C5AA5}" type="pres">
      <dgm:prSet presAssocID="{A1ED20EF-F073-4F0A-84CA-D922A90EB192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31B448-CF60-4B1C-8D45-D1ACFB38D087}" type="pres">
      <dgm:prSet presAssocID="{A1ED20EF-F073-4F0A-84CA-D922A90EB192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98B310-E891-46DA-A159-2B8F1068FB60}" srcId="{F84BB27A-D770-4615-9122-3D515281EFAE}" destId="{027AB939-7F59-4F89-A61F-573A23C92E60}" srcOrd="0" destOrd="0" parTransId="{CD53FCBA-05CF-4453-89E7-CCDA260B4D7A}" sibTransId="{6A154007-E394-489D-911C-1FAE52C6E2B5}"/>
    <dgm:cxn modelId="{A26C463A-D413-4E4B-A4AE-891164913D78}" srcId="{F84BB27A-D770-4615-9122-3D515281EFAE}" destId="{DE32461C-F6C0-4900-BC72-979078B10BEF}" srcOrd="3" destOrd="0" parTransId="{19540C77-26AB-4940-A6E7-ACA9FA0D692B}" sibTransId="{157F1288-86B5-485B-B2CD-1A8649D3BDA0}"/>
    <dgm:cxn modelId="{9CE77443-FA52-4D52-88CE-39A110F232AE}" type="presOf" srcId="{4C9A5427-F2B1-44D5-9383-30F7A1270EBE}" destId="{6B817191-BBD9-435F-BB19-5B57498B9CD8}" srcOrd="0" destOrd="0" presId="urn:microsoft.com/office/officeart/2005/8/layout/chevron2"/>
    <dgm:cxn modelId="{929428D1-EC44-4C19-A117-5AFFD0428707}" srcId="{CA54CE9D-DE9E-4A7B-8590-8A05ACDB7D3F}" destId="{E2E6BEA9-EF59-4A55-AE59-A24234518F39}" srcOrd="0" destOrd="0" parTransId="{CF65D09C-38E2-4FEF-B72A-BF774518C687}" sibTransId="{7EE5F6AF-1237-4994-8390-65C7E04289BC}"/>
    <dgm:cxn modelId="{9907446D-EA0D-41AE-846A-1D93E8A072B5}" srcId="{027AB939-7F59-4F89-A61F-573A23C92E60}" destId="{86CCE65C-3CEC-4A38-80E3-59A92C14DD09}" srcOrd="0" destOrd="0" parTransId="{A0050027-5B9F-436D-B498-2E4CB0AEB80C}" sibTransId="{29B153BE-CE76-44DF-B9CB-427AFDC5604E}"/>
    <dgm:cxn modelId="{612ED945-742F-4CB6-A6EB-52CB910FDF6B}" srcId="{F84BB27A-D770-4615-9122-3D515281EFAE}" destId="{731C6284-3E27-4982-BD00-A049691B4B52}" srcOrd="4" destOrd="0" parTransId="{EBBE5764-0AAD-4A61-AB15-FEB4991305C1}" sibTransId="{E777C802-E7A9-4A75-A9CD-891B0C4796AF}"/>
    <dgm:cxn modelId="{6769644D-45BD-4B64-A56A-390064317662}" type="presOf" srcId="{027AB939-7F59-4F89-A61F-573A23C92E60}" destId="{57773DD5-D08C-47EA-9D34-A2AE64FFF24E}" srcOrd="0" destOrd="0" presId="urn:microsoft.com/office/officeart/2005/8/layout/chevron2"/>
    <dgm:cxn modelId="{F1C65928-F21D-4127-97DA-15D78CF1E52B}" type="presOf" srcId="{8F481B8D-F7AD-4061-8821-F5BFFF0DAEF1}" destId="{A9CADB5E-F09F-4523-900B-CDD654F90E2E}" srcOrd="0" destOrd="0" presId="urn:microsoft.com/office/officeart/2005/8/layout/chevron2"/>
    <dgm:cxn modelId="{15ED07D4-63AE-457B-B1A8-ACD73E5F530F}" type="presOf" srcId="{A1ED20EF-F073-4F0A-84CA-D922A90EB192}" destId="{A2C1DF40-BAB2-40B9-932F-75376F1C5AA5}" srcOrd="0" destOrd="0" presId="urn:microsoft.com/office/officeart/2005/8/layout/chevron2"/>
    <dgm:cxn modelId="{440D3DF2-4EF0-41DB-A6C7-FF121706E965}" type="presOf" srcId="{BF5F096A-9C82-42B0-8657-6D08D7761295}" destId="{BA9C4AEA-DCFE-4635-8B89-BCD76D9D7FD4}" srcOrd="0" destOrd="0" presId="urn:microsoft.com/office/officeart/2005/8/layout/chevron2"/>
    <dgm:cxn modelId="{A8452B87-36C5-46E5-89BB-0BF16A153600}" type="presOf" srcId="{731C6284-3E27-4982-BD00-A049691B4B52}" destId="{47EF0410-D662-4FC3-927D-63B225999871}" srcOrd="0" destOrd="0" presId="urn:microsoft.com/office/officeart/2005/8/layout/chevron2"/>
    <dgm:cxn modelId="{059ADBF1-80AB-40DF-9ED5-BA4D330A4EF0}" srcId="{84B06AD3-8A00-443C-BE56-88ED12A2BFD8}" destId="{69D8DAAD-9ED9-4039-9662-F73861BEBC8D}" srcOrd="0" destOrd="0" parTransId="{F4C30738-044E-433D-AAAB-26DF3B3FB6C1}" sibTransId="{0ED0750E-3738-40CE-B94F-83CF880B65E2}"/>
    <dgm:cxn modelId="{A726194B-0185-4485-AED8-6F26BDE0464E}" type="presOf" srcId="{69D8DAAD-9ED9-4039-9662-F73861BEBC8D}" destId="{CE7A557F-37FF-4928-85C4-8BDC2B76A0A8}" srcOrd="0" destOrd="0" presId="urn:microsoft.com/office/officeart/2005/8/layout/chevron2"/>
    <dgm:cxn modelId="{927287BD-D594-4E52-A40C-D98B6FBE19F9}" type="presOf" srcId="{8D0C47E8-B71C-42D9-AC0D-1C25BFEE06D5}" destId="{0C31B448-CF60-4B1C-8D45-D1ACFB38D087}" srcOrd="0" destOrd="0" presId="urn:microsoft.com/office/officeart/2005/8/layout/chevron2"/>
    <dgm:cxn modelId="{F635C58F-AB6D-4DE5-9E9D-6C42B7C43B3E}" srcId="{F84BB27A-D770-4615-9122-3D515281EFAE}" destId="{84B06AD3-8A00-443C-BE56-88ED12A2BFD8}" srcOrd="2" destOrd="0" parTransId="{8AD7E651-C9E3-4A7A-8D9F-ACEDECB961A5}" sibTransId="{5D7431B2-7141-4D88-80DF-97CD0D4B1F72}"/>
    <dgm:cxn modelId="{370FC58D-97E6-440B-A5F9-62D9E209FED7}" type="presOf" srcId="{D99E447E-A133-4BD9-9AA1-B948F31C1078}" destId="{103970BE-086C-42D1-8025-A3E5EE9FFD8C}" srcOrd="0" destOrd="0" presId="urn:microsoft.com/office/officeart/2005/8/layout/chevron2"/>
    <dgm:cxn modelId="{DAF678E0-F21E-4189-9E49-6DF06FF1CFBA}" srcId="{F84BB27A-D770-4615-9122-3D515281EFAE}" destId="{BF5F096A-9C82-42B0-8657-6D08D7761295}" srcOrd="1" destOrd="0" parTransId="{AF2E77BE-4073-4A41-9145-380EAB4627D7}" sibTransId="{8ECB9C10-BB84-4B51-97F4-75835D401682}"/>
    <dgm:cxn modelId="{F72C544E-370A-490F-A218-FA28CF6ABCCC}" srcId="{731C6284-3E27-4982-BD00-A049691B4B52}" destId="{8F481B8D-F7AD-4061-8821-F5BFFF0DAEF1}" srcOrd="0" destOrd="0" parTransId="{59BC931C-965D-4DC4-A66A-4DC05BBD4075}" sibTransId="{1D481491-8060-4087-8AFF-184470A63003}"/>
    <dgm:cxn modelId="{B10CCAE1-5F05-4298-B9FE-CB75E510884F}" srcId="{F84BB27A-D770-4615-9122-3D515281EFAE}" destId="{4C9A5427-F2B1-44D5-9383-30F7A1270EBE}" srcOrd="5" destOrd="0" parTransId="{59C481DA-94CA-47D1-9EDD-0D2537800EDC}" sibTransId="{F96030B9-5E8B-441C-80EC-31BFEBDB1305}"/>
    <dgm:cxn modelId="{DE133EB9-14EF-4225-B0BE-2CE7CBFCDCD5}" type="presOf" srcId="{DE32461C-F6C0-4900-BC72-979078B10BEF}" destId="{74EC0EB7-8274-4D33-A4D8-0E313DEDD5CC}" srcOrd="0" destOrd="0" presId="urn:microsoft.com/office/officeart/2005/8/layout/chevron2"/>
    <dgm:cxn modelId="{F3100DD8-446F-4548-B3E3-4C04046DD7EB}" srcId="{4C9A5427-F2B1-44D5-9383-30F7A1270EBE}" destId="{25227229-1FA9-4DA5-9B3A-380FE5CE6D83}" srcOrd="0" destOrd="0" parTransId="{0BCE61F0-2EF3-4DCB-9FED-64BA5F73ED48}" sibTransId="{AE8BBFE5-43DF-4822-A5AF-A3DD2DBD49EC}"/>
    <dgm:cxn modelId="{79029BA7-8C98-4CEB-AFE1-29247EFB07F8}" type="presOf" srcId="{F84BB27A-D770-4615-9122-3D515281EFAE}" destId="{9ACED445-0071-4239-9D7E-2AD516C775EA}" srcOrd="0" destOrd="0" presId="urn:microsoft.com/office/officeart/2005/8/layout/chevron2"/>
    <dgm:cxn modelId="{786E2125-6E15-400E-837D-D4905F502B97}" type="presOf" srcId="{25227229-1FA9-4DA5-9B3A-380FE5CE6D83}" destId="{BD00B141-A9AA-4E18-A202-06293BA6ADFF}" srcOrd="0" destOrd="0" presId="urn:microsoft.com/office/officeart/2005/8/layout/chevron2"/>
    <dgm:cxn modelId="{8D79548A-D86D-4399-9F6E-B7BBF1C1AC73}" srcId="{BF5F096A-9C82-42B0-8657-6D08D7761295}" destId="{40DAC6DE-EF67-4107-84A5-C348A496CA77}" srcOrd="0" destOrd="0" parTransId="{C9A42305-C083-4BA5-B4EF-349D874D3DCD}" sibTransId="{AA13B39D-AE1A-4E9A-9214-6E69CF06C1B4}"/>
    <dgm:cxn modelId="{335F2027-7D5C-42AE-AF0D-089BE0BE26AE}" type="presOf" srcId="{86CCE65C-3CEC-4A38-80E3-59A92C14DD09}" destId="{27B4BC19-5CA4-4367-9DEF-AA5EF81D80BE}" srcOrd="0" destOrd="0" presId="urn:microsoft.com/office/officeart/2005/8/layout/chevron2"/>
    <dgm:cxn modelId="{F9D0ABB1-5E72-4AAB-B7C6-194DAC8D313C}" srcId="{DE32461C-F6C0-4900-BC72-979078B10BEF}" destId="{D99E447E-A133-4BD9-9AA1-B948F31C1078}" srcOrd="0" destOrd="0" parTransId="{79666006-4E30-408C-BFFF-A2B05A028574}" sibTransId="{8E9D6F55-974D-4676-9D51-43D9C0ABD08F}"/>
    <dgm:cxn modelId="{9FB69EB5-99AB-45DD-9B61-F26176008166}" type="presOf" srcId="{E2E6BEA9-EF59-4A55-AE59-A24234518F39}" destId="{DA131E17-6C85-4367-95DA-09EA4C234869}" srcOrd="0" destOrd="0" presId="urn:microsoft.com/office/officeart/2005/8/layout/chevron2"/>
    <dgm:cxn modelId="{3CCD1514-5E93-47D2-A890-1C04C82535B5}" srcId="{A1ED20EF-F073-4F0A-84CA-D922A90EB192}" destId="{8D0C47E8-B71C-42D9-AC0D-1C25BFEE06D5}" srcOrd="0" destOrd="0" parTransId="{E8517703-6B50-40E2-BA5B-A847F7D1A158}" sibTransId="{FA4B9BF7-2AC3-48A8-96CA-B8FAFB0925B1}"/>
    <dgm:cxn modelId="{1FEEF86E-D3AC-47A7-B00D-09F325A818FB}" type="presOf" srcId="{CA54CE9D-DE9E-4A7B-8590-8A05ACDB7D3F}" destId="{3A8663B6-03D1-451E-AB05-07BE0412646C}" srcOrd="0" destOrd="0" presId="urn:microsoft.com/office/officeart/2005/8/layout/chevron2"/>
    <dgm:cxn modelId="{6AED68EB-62FC-4099-B757-4A73DF170A82}" type="presOf" srcId="{84B06AD3-8A00-443C-BE56-88ED12A2BFD8}" destId="{214991E5-A2F6-42A8-88C3-6F2C9F2AA226}" srcOrd="0" destOrd="0" presId="urn:microsoft.com/office/officeart/2005/8/layout/chevron2"/>
    <dgm:cxn modelId="{ECFFA1D0-911B-472E-BBC8-3C020523AA7C}" type="presOf" srcId="{40DAC6DE-EF67-4107-84A5-C348A496CA77}" destId="{CB6CDE7C-8214-449F-BCE8-4664A15FBEDE}" srcOrd="0" destOrd="0" presId="urn:microsoft.com/office/officeart/2005/8/layout/chevron2"/>
    <dgm:cxn modelId="{922B3059-8030-4703-A374-92F9D12FEB46}" srcId="{F84BB27A-D770-4615-9122-3D515281EFAE}" destId="{A1ED20EF-F073-4F0A-84CA-D922A90EB192}" srcOrd="7" destOrd="0" parTransId="{DC68C4C0-9F75-43A6-8592-CCFE540DA079}" sibTransId="{18CBC62E-DA84-481D-B749-5539578EAED3}"/>
    <dgm:cxn modelId="{8194B1B4-11F8-42AC-A781-1E48E1D7EA63}" srcId="{F84BB27A-D770-4615-9122-3D515281EFAE}" destId="{CA54CE9D-DE9E-4A7B-8590-8A05ACDB7D3F}" srcOrd="6" destOrd="0" parTransId="{6CC24A36-28A1-41EC-864C-6D634B02FD69}" sibTransId="{7F02C788-E624-4D6A-82BE-74BF551C09F9}"/>
    <dgm:cxn modelId="{6F784CC1-88D9-432B-B222-FCDB712A4A55}" type="presParOf" srcId="{9ACED445-0071-4239-9D7E-2AD516C775EA}" destId="{2DAFA73D-2B08-48BD-8DDF-7E5EDEEBAF6D}" srcOrd="0" destOrd="0" presId="urn:microsoft.com/office/officeart/2005/8/layout/chevron2"/>
    <dgm:cxn modelId="{9BFBCA75-6614-4AE4-AE96-B321F9E80A15}" type="presParOf" srcId="{2DAFA73D-2B08-48BD-8DDF-7E5EDEEBAF6D}" destId="{57773DD5-D08C-47EA-9D34-A2AE64FFF24E}" srcOrd="0" destOrd="0" presId="urn:microsoft.com/office/officeart/2005/8/layout/chevron2"/>
    <dgm:cxn modelId="{5B281077-50E2-41F4-855F-A0AD96818932}" type="presParOf" srcId="{2DAFA73D-2B08-48BD-8DDF-7E5EDEEBAF6D}" destId="{27B4BC19-5CA4-4367-9DEF-AA5EF81D80BE}" srcOrd="1" destOrd="0" presId="urn:microsoft.com/office/officeart/2005/8/layout/chevron2"/>
    <dgm:cxn modelId="{C5E1AE0A-9F2B-45F5-82C4-EACD4E37F0ED}" type="presParOf" srcId="{9ACED445-0071-4239-9D7E-2AD516C775EA}" destId="{AD429E11-4E84-4436-85AA-CD886A1D9E64}" srcOrd="1" destOrd="0" presId="urn:microsoft.com/office/officeart/2005/8/layout/chevron2"/>
    <dgm:cxn modelId="{586DAB34-87C8-40A9-94E9-CF1AF75D2CC3}" type="presParOf" srcId="{9ACED445-0071-4239-9D7E-2AD516C775EA}" destId="{D8DDB128-7992-4507-AE95-5409F269B4DE}" srcOrd="2" destOrd="0" presId="urn:microsoft.com/office/officeart/2005/8/layout/chevron2"/>
    <dgm:cxn modelId="{D4563924-A82B-474A-97DC-A6F5758C9BD4}" type="presParOf" srcId="{D8DDB128-7992-4507-AE95-5409F269B4DE}" destId="{BA9C4AEA-DCFE-4635-8B89-BCD76D9D7FD4}" srcOrd="0" destOrd="0" presId="urn:microsoft.com/office/officeart/2005/8/layout/chevron2"/>
    <dgm:cxn modelId="{AC035F00-F0A3-4E9A-882A-A66B2413A69C}" type="presParOf" srcId="{D8DDB128-7992-4507-AE95-5409F269B4DE}" destId="{CB6CDE7C-8214-449F-BCE8-4664A15FBEDE}" srcOrd="1" destOrd="0" presId="urn:microsoft.com/office/officeart/2005/8/layout/chevron2"/>
    <dgm:cxn modelId="{8BACE395-F097-47C4-BE50-F6440C874FAB}" type="presParOf" srcId="{9ACED445-0071-4239-9D7E-2AD516C775EA}" destId="{7BB4C677-247C-4A29-89A0-C4DE5818D431}" srcOrd="3" destOrd="0" presId="urn:microsoft.com/office/officeart/2005/8/layout/chevron2"/>
    <dgm:cxn modelId="{E4A5C84E-810B-41B4-A70A-5AB6C6B3CE2C}" type="presParOf" srcId="{9ACED445-0071-4239-9D7E-2AD516C775EA}" destId="{79DEB522-2BBD-4414-A947-B204EA008EC7}" srcOrd="4" destOrd="0" presId="urn:microsoft.com/office/officeart/2005/8/layout/chevron2"/>
    <dgm:cxn modelId="{07F9C37D-BAC0-4273-9FD5-DC0BAA1B74F8}" type="presParOf" srcId="{79DEB522-2BBD-4414-A947-B204EA008EC7}" destId="{214991E5-A2F6-42A8-88C3-6F2C9F2AA226}" srcOrd="0" destOrd="0" presId="urn:microsoft.com/office/officeart/2005/8/layout/chevron2"/>
    <dgm:cxn modelId="{A212E2FE-B491-4B2D-A4E6-876A6EE47631}" type="presParOf" srcId="{79DEB522-2BBD-4414-A947-B204EA008EC7}" destId="{CE7A557F-37FF-4928-85C4-8BDC2B76A0A8}" srcOrd="1" destOrd="0" presId="urn:microsoft.com/office/officeart/2005/8/layout/chevron2"/>
    <dgm:cxn modelId="{1489CE8F-BB5A-466A-907E-3D85AB4CFB48}" type="presParOf" srcId="{9ACED445-0071-4239-9D7E-2AD516C775EA}" destId="{8ED00CBD-D7C7-4DAF-96B9-4DA1147E7D8D}" srcOrd="5" destOrd="0" presId="urn:microsoft.com/office/officeart/2005/8/layout/chevron2"/>
    <dgm:cxn modelId="{C286525B-87D8-4EB1-987C-8BA09576509B}" type="presParOf" srcId="{9ACED445-0071-4239-9D7E-2AD516C775EA}" destId="{38058EC0-5AED-4D66-ABEA-EB9A79EF9130}" srcOrd="6" destOrd="0" presId="urn:microsoft.com/office/officeart/2005/8/layout/chevron2"/>
    <dgm:cxn modelId="{8818C126-D123-4A24-9B9B-FDE1863889F9}" type="presParOf" srcId="{38058EC0-5AED-4D66-ABEA-EB9A79EF9130}" destId="{74EC0EB7-8274-4D33-A4D8-0E313DEDD5CC}" srcOrd="0" destOrd="0" presId="urn:microsoft.com/office/officeart/2005/8/layout/chevron2"/>
    <dgm:cxn modelId="{D9B13D4A-93E4-40AB-8DA0-3A5F9E3A099E}" type="presParOf" srcId="{38058EC0-5AED-4D66-ABEA-EB9A79EF9130}" destId="{103970BE-086C-42D1-8025-A3E5EE9FFD8C}" srcOrd="1" destOrd="0" presId="urn:microsoft.com/office/officeart/2005/8/layout/chevron2"/>
    <dgm:cxn modelId="{70300F47-2252-4624-8BBE-4877338C844F}" type="presParOf" srcId="{9ACED445-0071-4239-9D7E-2AD516C775EA}" destId="{E7918C16-F272-43E4-97EB-344637A368AC}" srcOrd="7" destOrd="0" presId="urn:microsoft.com/office/officeart/2005/8/layout/chevron2"/>
    <dgm:cxn modelId="{20A22681-4EB9-4BC1-8249-CF0005BB5A87}" type="presParOf" srcId="{9ACED445-0071-4239-9D7E-2AD516C775EA}" destId="{F2606E18-52B1-4DE0-BCA8-CA31CD1F0B97}" srcOrd="8" destOrd="0" presId="urn:microsoft.com/office/officeart/2005/8/layout/chevron2"/>
    <dgm:cxn modelId="{5269467F-A867-4C40-A8E6-BF7DD873CA26}" type="presParOf" srcId="{F2606E18-52B1-4DE0-BCA8-CA31CD1F0B97}" destId="{47EF0410-D662-4FC3-927D-63B225999871}" srcOrd="0" destOrd="0" presId="urn:microsoft.com/office/officeart/2005/8/layout/chevron2"/>
    <dgm:cxn modelId="{25746DD0-1DB9-4791-870A-BAC5E6943A5D}" type="presParOf" srcId="{F2606E18-52B1-4DE0-BCA8-CA31CD1F0B97}" destId="{A9CADB5E-F09F-4523-900B-CDD654F90E2E}" srcOrd="1" destOrd="0" presId="urn:microsoft.com/office/officeart/2005/8/layout/chevron2"/>
    <dgm:cxn modelId="{74FD9E42-C5A5-4CC0-8D6E-CB535CBB999F}" type="presParOf" srcId="{9ACED445-0071-4239-9D7E-2AD516C775EA}" destId="{1153BD2B-5CF0-4B8A-A138-8EB09384FBCE}" srcOrd="9" destOrd="0" presId="urn:microsoft.com/office/officeart/2005/8/layout/chevron2"/>
    <dgm:cxn modelId="{042248DD-58C3-44CB-93F0-591369015C5B}" type="presParOf" srcId="{9ACED445-0071-4239-9D7E-2AD516C775EA}" destId="{BEC0268A-F1AF-48CE-B4E2-BB4104FE057F}" srcOrd="10" destOrd="0" presId="urn:microsoft.com/office/officeart/2005/8/layout/chevron2"/>
    <dgm:cxn modelId="{5C0C034B-FB6B-4AFC-9B4E-A73CD224FD2C}" type="presParOf" srcId="{BEC0268A-F1AF-48CE-B4E2-BB4104FE057F}" destId="{6B817191-BBD9-435F-BB19-5B57498B9CD8}" srcOrd="0" destOrd="0" presId="urn:microsoft.com/office/officeart/2005/8/layout/chevron2"/>
    <dgm:cxn modelId="{9B942FDD-A4D8-4DB5-AF2F-F8D320F9E17A}" type="presParOf" srcId="{BEC0268A-F1AF-48CE-B4E2-BB4104FE057F}" destId="{BD00B141-A9AA-4E18-A202-06293BA6ADFF}" srcOrd="1" destOrd="0" presId="urn:microsoft.com/office/officeart/2005/8/layout/chevron2"/>
    <dgm:cxn modelId="{82DA04E5-47C5-4524-8953-735D60C389AC}" type="presParOf" srcId="{9ACED445-0071-4239-9D7E-2AD516C775EA}" destId="{7A46C67A-AFAF-44F9-97A9-412F6E307F78}" srcOrd="11" destOrd="0" presId="urn:microsoft.com/office/officeart/2005/8/layout/chevron2"/>
    <dgm:cxn modelId="{2F1EBFD8-24D5-4733-8507-CD0D620DA26A}" type="presParOf" srcId="{9ACED445-0071-4239-9D7E-2AD516C775EA}" destId="{96413429-E085-47AD-8199-D357CD34499F}" srcOrd="12" destOrd="0" presId="urn:microsoft.com/office/officeart/2005/8/layout/chevron2"/>
    <dgm:cxn modelId="{DCAFD7FD-5D28-49FB-B9B7-42CA32518189}" type="presParOf" srcId="{96413429-E085-47AD-8199-D357CD34499F}" destId="{3A8663B6-03D1-451E-AB05-07BE0412646C}" srcOrd="0" destOrd="0" presId="urn:microsoft.com/office/officeart/2005/8/layout/chevron2"/>
    <dgm:cxn modelId="{B8C4C813-204A-42F4-AA5C-2E4F3C808396}" type="presParOf" srcId="{96413429-E085-47AD-8199-D357CD34499F}" destId="{DA131E17-6C85-4367-95DA-09EA4C234869}" srcOrd="1" destOrd="0" presId="urn:microsoft.com/office/officeart/2005/8/layout/chevron2"/>
    <dgm:cxn modelId="{425411CC-5581-4678-A47B-32C3819D55BB}" type="presParOf" srcId="{9ACED445-0071-4239-9D7E-2AD516C775EA}" destId="{C575A8F5-4D72-4050-8041-24D4736F175E}" srcOrd="13" destOrd="0" presId="urn:microsoft.com/office/officeart/2005/8/layout/chevron2"/>
    <dgm:cxn modelId="{3B34A2E4-06D1-4131-A248-FFA6D5731116}" type="presParOf" srcId="{9ACED445-0071-4239-9D7E-2AD516C775EA}" destId="{EF748178-C829-4066-9152-3DF50086C500}" srcOrd="14" destOrd="0" presId="urn:microsoft.com/office/officeart/2005/8/layout/chevron2"/>
    <dgm:cxn modelId="{8AD28E6C-4CBC-4B07-8644-EC55389EFF85}" type="presParOf" srcId="{EF748178-C829-4066-9152-3DF50086C500}" destId="{A2C1DF40-BAB2-40B9-932F-75376F1C5AA5}" srcOrd="0" destOrd="0" presId="urn:microsoft.com/office/officeart/2005/8/layout/chevron2"/>
    <dgm:cxn modelId="{78478272-2FF5-48CD-9F91-8C86C16F4037}" type="presParOf" srcId="{EF748178-C829-4066-9152-3DF50086C500}" destId="{0C31B448-CF60-4B1C-8D45-D1ACFB38D0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A6AE055-6138-4CC1-B556-A84EB2E9709C}">
      <dsp:nvSpPr>
        <dsp:cNvPr id="0" name=""/>
        <dsp:cNvSpPr/>
      </dsp:nvSpPr>
      <dsp:spPr>
        <a:xfrm>
          <a:off x="576089" y="216024"/>
          <a:ext cx="3508679" cy="21903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latin typeface="Times New Roman" pitchFamily="18" charset="0"/>
              <a:cs typeface="Times New Roman" pitchFamily="18" charset="0"/>
            </a:rPr>
            <a:t>Тексты сказок вызывают эмоциональный резонанс как у детей, так и у взрослых. 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6089" y="216024"/>
        <a:ext cx="3508679" cy="2190346"/>
      </dsp:txXfrm>
    </dsp:sp>
    <dsp:sp modelId="{84B20AD7-052D-42C9-AA51-15C2C3FEEB42}">
      <dsp:nvSpPr>
        <dsp:cNvPr id="0" name=""/>
        <dsp:cNvSpPr/>
      </dsp:nvSpPr>
      <dsp:spPr>
        <a:xfrm>
          <a:off x="4464502" y="288042"/>
          <a:ext cx="3938571" cy="21903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Ценность метафоры как носителя информации: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 о жизненно важных явлениях;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о жизненных ценностях;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о постановке целей;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о внутреннем мире автора (в случае авторской сказки).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4502" y="288042"/>
        <a:ext cx="3938571" cy="2190346"/>
      </dsp:txXfrm>
    </dsp:sp>
    <dsp:sp modelId="{8EBB5FB4-43A8-4B81-B50A-6220142915C1}">
      <dsp:nvSpPr>
        <dsp:cNvPr id="0" name=""/>
        <dsp:cNvSpPr/>
      </dsp:nvSpPr>
      <dsp:spPr>
        <a:xfrm>
          <a:off x="899585" y="2555526"/>
          <a:ext cx="7165317" cy="31329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В символической форме содержится информация 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как устроен этот мир, кто его создал;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что происходит с человеком в разные периоды его жизни;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какие этапы в процессе самореализации проходит женщина;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какие этапы в процессе самореализации проходит мужчина;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какие трудности препятствия можно встретить в жизни и как с ними справляться;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как приобретать и ценить дружбу и любовь;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какими ценностями руководствоваться в жизни;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как строить отношения с родителями и детьми;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 как прощать.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99585" y="2555526"/>
        <a:ext cx="7165317" cy="31329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773DD5-D08C-47EA-9D34-A2AE64FFF24E}">
      <dsp:nvSpPr>
        <dsp:cNvPr id="0" name=""/>
        <dsp:cNvSpPr/>
      </dsp:nvSpPr>
      <dsp:spPr>
        <a:xfrm rot="5400000">
          <a:off x="-109365" y="113773"/>
          <a:ext cx="729106" cy="5103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rot="5400000">
        <a:off x="-109365" y="113773"/>
        <a:ext cx="729106" cy="510374"/>
      </dsp:txXfrm>
    </dsp:sp>
    <dsp:sp modelId="{27B4BC19-5CA4-4367-9DEF-AA5EF81D80BE}">
      <dsp:nvSpPr>
        <dsp:cNvPr id="0" name=""/>
        <dsp:cNvSpPr/>
      </dsp:nvSpPr>
      <dsp:spPr>
        <a:xfrm rot="5400000">
          <a:off x="3522447" y="-3007665"/>
          <a:ext cx="473919" cy="6498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Рассказывание сказки.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22447" y="-3007665"/>
        <a:ext cx="473919" cy="6498065"/>
      </dsp:txXfrm>
    </dsp:sp>
    <dsp:sp modelId="{BA9C4AEA-DCFE-4635-8B89-BCD76D9D7FD4}">
      <dsp:nvSpPr>
        <dsp:cNvPr id="0" name=""/>
        <dsp:cNvSpPr/>
      </dsp:nvSpPr>
      <dsp:spPr>
        <a:xfrm rot="5400000">
          <a:off x="-109365" y="769583"/>
          <a:ext cx="729106" cy="5103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9365" y="769583"/>
        <a:ext cx="729106" cy="510374"/>
      </dsp:txXfrm>
    </dsp:sp>
    <dsp:sp modelId="{CB6CDE7C-8214-449F-BCE8-4664A15FBEDE}">
      <dsp:nvSpPr>
        <dsp:cNvPr id="0" name=""/>
        <dsp:cNvSpPr/>
      </dsp:nvSpPr>
      <dsp:spPr>
        <a:xfrm rot="5400000">
          <a:off x="3522447" y="-2351855"/>
          <a:ext cx="473919" cy="6498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Рисование сказки.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22447" y="-2351855"/>
        <a:ext cx="473919" cy="6498065"/>
      </dsp:txXfrm>
    </dsp:sp>
    <dsp:sp modelId="{214991E5-A2F6-42A8-88C3-6F2C9F2AA226}">
      <dsp:nvSpPr>
        <dsp:cNvPr id="0" name=""/>
        <dsp:cNvSpPr/>
      </dsp:nvSpPr>
      <dsp:spPr>
        <a:xfrm rot="5400000">
          <a:off x="-109365" y="1425393"/>
          <a:ext cx="729106" cy="5103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9365" y="1425393"/>
        <a:ext cx="729106" cy="510374"/>
      </dsp:txXfrm>
    </dsp:sp>
    <dsp:sp modelId="{CE7A557F-37FF-4928-85C4-8BDC2B76A0A8}">
      <dsp:nvSpPr>
        <dsp:cNvPr id="0" name=""/>
        <dsp:cNvSpPr/>
      </dsp:nvSpPr>
      <dsp:spPr>
        <a:xfrm rot="5400000">
          <a:off x="3522447" y="-1696045"/>
          <a:ext cx="473919" cy="6498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Сказкотерапевтическая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диагностика.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22447" y="-1696045"/>
        <a:ext cx="473919" cy="6498065"/>
      </dsp:txXfrm>
    </dsp:sp>
    <dsp:sp modelId="{74EC0EB7-8274-4D33-A4D8-0E313DEDD5CC}">
      <dsp:nvSpPr>
        <dsp:cNvPr id="0" name=""/>
        <dsp:cNvSpPr/>
      </dsp:nvSpPr>
      <dsp:spPr>
        <a:xfrm rot="5400000">
          <a:off x="-109365" y="2081203"/>
          <a:ext cx="729106" cy="5103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9365" y="2081203"/>
        <a:ext cx="729106" cy="510374"/>
      </dsp:txXfrm>
    </dsp:sp>
    <dsp:sp modelId="{103970BE-086C-42D1-8025-A3E5EE9FFD8C}">
      <dsp:nvSpPr>
        <dsp:cNvPr id="0" name=""/>
        <dsp:cNvSpPr/>
      </dsp:nvSpPr>
      <dsp:spPr>
        <a:xfrm rot="5400000">
          <a:off x="3522447" y="-1040235"/>
          <a:ext cx="473919" cy="6498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Сочинение сказки.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22447" y="-1040235"/>
        <a:ext cx="473919" cy="6498065"/>
      </dsp:txXfrm>
    </dsp:sp>
    <dsp:sp modelId="{47EF0410-D662-4FC3-927D-63B225999871}">
      <dsp:nvSpPr>
        <dsp:cNvPr id="0" name=""/>
        <dsp:cNvSpPr/>
      </dsp:nvSpPr>
      <dsp:spPr>
        <a:xfrm rot="5400000">
          <a:off x="-109365" y="2737013"/>
          <a:ext cx="729106" cy="5103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9365" y="2737013"/>
        <a:ext cx="729106" cy="510374"/>
      </dsp:txXfrm>
    </dsp:sp>
    <dsp:sp modelId="{A9CADB5E-F09F-4523-900B-CDD654F90E2E}">
      <dsp:nvSpPr>
        <dsp:cNvPr id="0" name=""/>
        <dsp:cNvSpPr/>
      </dsp:nvSpPr>
      <dsp:spPr>
        <a:xfrm rot="5400000">
          <a:off x="3522447" y="-384425"/>
          <a:ext cx="473919" cy="6498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Изготовление кукол.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22447" y="-384425"/>
        <a:ext cx="473919" cy="6498065"/>
      </dsp:txXfrm>
    </dsp:sp>
    <dsp:sp modelId="{6B817191-BBD9-435F-BB19-5B57498B9CD8}">
      <dsp:nvSpPr>
        <dsp:cNvPr id="0" name=""/>
        <dsp:cNvSpPr/>
      </dsp:nvSpPr>
      <dsp:spPr>
        <a:xfrm rot="5400000">
          <a:off x="-109365" y="3392823"/>
          <a:ext cx="729106" cy="5103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9365" y="3392823"/>
        <a:ext cx="729106" cy="510374"/>
      </dsp:txXfrm>
    </dsp:sp>
    <dsp:sp modelId="{BD00B141-A9AA-4E18-A202-06293BA6ADFF}">
      <dsp:nvSpPr>
        <dsp:cNvPr id="0" name=""/>
        <dsp:cNvSpPr/>
      </dsp:nvSpPr>
      <dsp:spPr>
        <a:xfrm rot="5400000">
          <a:off x="3522447" y="271384"/>
          <a:ext cx="473919" cy="6498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Постановка сказки.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22447" y="271384"/>
        <a:ext cx="473919" cy="6498065"/>
      </dsp:txXfrm>
    </dsp:sp>
    <dsp:sp modelId="{3A8663B6-03D1-451E-AB05-07BE0412646C}">
      <dsp:nvSpPr>
        <dsp:cNvPr id="0" name=""/>
        <dsp:cNvSpPr/>
      </dsp:nvSpPr>
      <dsp:spPr>
        <a:xfrm rot="5400000">
          <a:off x="-109365" y="4048633"/>
          <a:ext cx="729106" cy="5103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9365" y="4048633"/>
        <a:ext cx="729106" cy="510374"/>
      </dsp:txXfrm>
    </dsp:sp>
    <dsp:sp modelId="{DA131E17-6C85-4367-95DA-09EA4C234869}">
      <dsp:nvSpPr>
        <dsp:cNvPr id="0" name=""/>
        <dsp:cNvSpPr/>
      </dsp:nvSpPr>
      <dsp:spPr>
        <a:xfrm rot="5400000">
          <a:off x="3522447" y="927194"/>
          <a:ext cx="473919" cy="6498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Символдрама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22447" y="927194"/>
        <a:ext cx="473919" cy="6498065"/>
      </dsp:txXfrm>
    </dsp:sp>
    <dsp:sp modelId="{A2C1DF40-BAB2-40B9-932F-75376F1C5AA5}">
      <dsp:nvSpPr>
        <dsp:cNvPr id="0" name=""/>
        <dsp:cNvSpPr/>
      </dsp:nvSpPr>
      <dsp:spPr>
        <a:xfrm rot="5400000">
          <a:off x="-109365" y="4704443"/>
          <a:ext cx="729106" cy="5103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09365" y="4704443"/>
        <a:ext cx="729106" cy="510374"/>
      </dsp:txXfrm>
    </dsp:sp>
    <dsp:sp modelId="{0C31B448-CF60-4B1C-8D45-D1ACFB38D087}">
      <dsp:nvSpPr>
        <dsp:cNvPr id="0" name=""/>
        <dsp:cNvSpPr/>
      </dsp:nvSpPr>
      <dsp:spPr>
        <a:xfrm rot="5400000">
          <a:off x="3522447" y="1583004"/>
          <a:ext cx="473919" cy="64980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Песочная терапия.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522447" y="1583004"/>
        <a:ext cx="473919" cy="6498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2308448"/>
          </a:xfrm>
        </p:spPr>
        <p:txBody>
          <a:bodyPr>
            <a:normAutofit/>
          </a:bodyPr>
          <a:lstStyle/>
          <a:p>
            <a:pPr lvl="0" indent="449263" fontAlgn="base">
              <a:spcAft>
                <a:spcPct val="0"/>
              </a:spcAft>
            </a:pP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элементов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технологии </a:t>
            </a:r>
            <a:r>
              <a:rPr lang="ru-RU" sz="27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организации взаимодействия с педагогическим коллективом</a:t>
            </a: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дошкольном образовательном учреждении.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013176"/>
            <a:ext cx="3744416" cy="1129680"/>
          </a:xfrm>
        </p:spPr>
        <p:txBody>
          <a:bodyPr>
            <a:normAutofit fontScale="92500" lnSpcReduction="20000"/>
          </a:bodyPr>
          <a:lstStyle/>
          <a:p>
            <a:pPr lvl="0" indent="449263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 </a:t>
            </a:r>
          </a:p>
          <a:p>
            <a:pPr lvl="0" indent="449263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детский сад № 1 </a:t>
            </a:r>
          </a:p>
          <a:p>
            <a:pPr lvl="0" indent="449263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станица Старощербиновская 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Шепенева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А.Н.</a:t>
            </a:r>
            <a:endParaRPr lang="ru-RU" sz="20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4888" t="11672" r="5628" b="14826"/>
          <a:stretch>
            <a:fillRect/>
          </a:stretch>
        </p:blipFill>
        <p:spPr bwMode="auto">
          <a:xfrm>
            <a:off x="3779912" y="3573016"/>
            <a:ext cx="4813531" cy="284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93610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Внутренняя страна» и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«Плоды добрых деревьев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Т.Д.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Зинкевич-Евстигнеевой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3941" t="11987" r="15107" b="13880"/>
          <a:stretch>
            <a:fillRect/>
          </a:stretch>
        </p:blipFill>
        <p:spPr bwMode="auto">
          <a:xfrm>
            <a:off x="395536" y="2132856"/>
            <a:ext cx="3744416" cy="272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060848"/>
            <a:ext cx="3347864" cy="446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365104" cy="448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Пошив кукол»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нжела\Рабочий стол\методическая\педсовет - фото\SDC106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1412776"/>
            <a:ext cx="6671577" cy="4853136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347102" cy="4462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617132" cy="482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Сочинение и проигрывание сказок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501008"/>
            <a:ext cx="4100053" cy="307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268760"/>
            <a:ext cx="422447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24744"/>
            <a:ext cx="7056784" cy="2304256"/>
          </a:xfrm>
        </p:spPr>
        <p:txBody>
          <a:bodyPr/>
          <a:lstStyle/>
          <a:p>
            <a:r>
              <a:rPr lang="ru-RU" sz="3600" b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Влияние личности воспитателя… </a:t>
            </a:r>
            <a:br>
              <a:rPr lang="ru-RU" sz="36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заменить ни учебниками, ни моральными тенденциями, ни системой наказаний и поощрений</a:t>
            </a:r>
            <a:r>
              <a:rPr lang="ru-RU" sz="3600" b="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3600" b="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5589240"/>
            <a:ext cx="3528392" cy="8429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К. Д.  Ушинский</a:t>
            </a:r>
            <a:endParaRPr lang="ru-RU" sz="32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717032"/>
            <a:ext cx="2216858" cy="2716924"/>
          </a:xfrm>
          <a:prstGeom prst="rect">
            <a:avLst/>
          </a:prstGeom>
          <a:ln w="190500" cap="sq">
            <a:solidFill>
              <a:schemeClr val="bg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916832"/>
            <a:ext cx="66967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внимание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метод</a:t>
            </a:r>
            <a:r>
              <a:rPr lang="ru-RU" sz="2800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использующий сказочную форму для интеграции личности, развития творческих способностей, расширения сознания, совершенствования взаимодействия с окружающим миром. </a:t>
            </a:r>
            <a:endParaRPr lang="ru-RU" sz="28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836712"/>
          <a:ext cx="89644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404664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Функциональные особенности сказок</a:t>
            </a:r>
            <a:endParaRPr lang="ru-RU" sz="2800" dirty="0">
              <a:solidFill>
                <a:schemeClr val="tx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052736"/>
          <a:ext cx="700844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75656" y="476672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методы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olkert.ru/wp-content/uploads/2016/08/crecem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686675" cy="564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142646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Песочная терапия </a:t>
            </a:r>
            <a:b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«Страны радости»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Анжела\Рабочий стол\психолог\работа спедагогами\фото тренинг\DSC023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3895729" cy="2921797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</p:pic>
      <p:pic>
        <p:nvPicPr>
          <p:cNvPr id="4" name="Picture 2" descr="C:\Documents and Settings\Анжела\Рабочий стол\психолог\работа спедагогами\фото тренинг\DSC02388.JPG"/>
          <p:cNvPicPr>
            <a:picLocks noChangeAspect="1" noChangeArrowheads="1"/>
          </p:cNvPicPr>
          <p:nvPr/>
        </p:nvPicPr>
        <p:blipFill>
          <a:blip r:embed="rId3" cstate="print"/>
          <a:srcRect t="10972"/>
          <a:stretch>
            <a:fillRect/>
          </a:stretch>
        </p:blipFill>
        <p:spPr bwMode="auto">
          <a:xfrm>
            <a:off x="4191873" y="3571876"/>
            <a:ext cx="4681458" cy="3001620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</p:pic>
      <p:sp>
        <p:nvSpPr>
          <p:cNvPr id="5" name="Прямоугольник 4"/>
          <p:cNvSpPr/>
          <p:nvPr/>
        </p:nvSpPr>
        <p:spPr>
          <a:xfrm>
            <a:off x="5214942" y="2786058"/>
            <a:ext cx="3476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«СТРАНА   РАДОСТИ»</a:t>
            </a:r>
            <a:endParaRPr lang="ru-RU" sz="2400" dirty="0">
              <a:solidFill>
                <a:schemeClr val="bg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94979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работа с тестом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«КАРТИНА МИРА»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нжела\Рабочий стол\психолог\работа спедагогами\фото тренинг\SDC107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27584" y="1844824"/>
            <a:ext cx="7404942" cy="4525963"/>
          </a:xfrm>
          <a:prstGeom prst="rect">
            <a:avLst/>
          </a:prstGeom>
          <a:noFill/>
          <a:ln w="57150">
            <a:solidFill>
              <a:schemeClr val="bg2">
                <a:lumMod val="60000"/>
                <a:lumOff val="40000"/>
              </a:schemeClr>
            </a:solidFill>
            <a:prstDash val="sysDot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Песочная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«Восстановление волшебной страны»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ownloads\WhatsApp Image 2025-02-20 at 05.56.5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4128459" cy="3096344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ownloads\WhatsApp Image 2025-02-20 at 05.56.3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96952"/>
            <a:ext cx="4750835" cy="356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Пользователь\Downloads\WhatsApp Image 2025-02-20 at 05.56.36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552394" cy="2664296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ownloads\WhatsApp Image 2025-02-12 at 14.42.14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980728"/>
            <a:ext cx="4103440" cy="5471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Тема4</Template>
  <TotalTime>97</TotalTime>
  <Words>200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Тема4</vt:lpstr>
      <vt:lpstr>Применение элементов  технологии сказкотерапии при  организации взаимодействия с педагогическим коллективом  в дошкольном образовательном учреждении.</vt:lpstr>
      <vt:lpstr>Слайд 2</vt:lpstr>
      <vt:lpstr>Слайд 3</vt:lpstr>
      <vt:lpstr>Слайд 4</vt:lpstr>
      <vt:lpstr>Слайд 5</vt:lpstr>
      <vt:lpstr>Песочная терапия  создание «Страны радости»</vt:lpstr>
      <vt:lpstr>Сказкотерапия, работа с тестом «КАРТИНА МИРА»</vt:lpstr>
      <vt:lpstr>Песочная сказкотерапия  «Восстановление волшебной страны»</vt:lpstr>
      <vt:lpstr>Слайд 9</vt:lpstr>
      <vt:lpstr>«Внутренняя страна» и   «Плоды добрых деревьев»  по Т.Д. Зинкевич-Евстигнеевой</vt:lpstr>
      <vt:lpstr>Индивидуальная работа</vt:lpstr>
      <vt:lpstr>Сказкотерапия  «Пошив кукол»</vt:lpstr>
      <vt:lpstr>Индивидуальная работа</vt:lpstr>
      <vt:lpstr>Сочинение и проигрывание сказок</vt:lpstr>
      <vt:lpstr>“Влияние личности воспитателя…  нельзя заменить ни учебниками, ни моральными тенденциями, ни системой наказаний и поощрений”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элементов  технологии сказкотерапии при  организации взаимодействия с педагогическим коллективом  в дошкольном образовательном учреждении.</dc:title>
  <dc:creator>Пользователь</dc:creator>
  <cp:lastModifiedBy>RePack by SPecialiST</cp:lastModifiedBy>
  <cp:revision>6</cp:revision>
  <dcterms:created xsi:type="dcterms:W3CDTF">2017-01-16T07:45:32Z</dcterms:created>
  <dcterms:modified xsi:type="dcterms:W3CDTF">2025-03-14T10:49:44Z</dcterms:modified>
</cp:coreProperties>
</file>