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0" r:id="rId2"/>
    <p:sldId id="257" r:id="rId3"/>
    <p:sldId id="258" r:id="rId4"/>
    <p:sldId id="277" r:id="rId5"/>
    <p:sldId id="263" r:id="rId6"/>
    <p:sldId id="259" r:id="rId7"/>
    <p:sldId id="273" r:id="rId8"/>
    <p:sldId id="274" r:id="rId9"/>
    <p:sldId id="261" r:id="rId10"/>
    <p:sldId id="262" r:id="rId11"/>
    <p:sldId id="267" r:id="rId12"/>
    <p:sldId id="275" r:id="rId13"/>
    <p:sldId id="278" r:id="rId14"/>
    <p:sldId id="279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599D"/>
    <a:srgbClr val="0066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89068" autoAdjust="0"/>
  </p:normalViewPr>
  <p:slideViewPr>
    <p:cSldViewPr>
      <p:cViewPr varScale="1">
        <p:scale>
          <a:sx n="65" d="100"/>
          <a:sy n="65" d="100"/>
        </p:scale>
        <p:origin x="157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218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5A207-D87A-4A6A-BA06-8D09A99B131D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A42BB-9514-4886-AD7E-1344E1344E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57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4F0066-3251-468A-995C-0F88E0C7277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C5021B-CDDC-496F-BF37-E14B160AE8D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E30C63-5018-4ED3-9CB0-0A1BEE6586A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BFDA2D-1607-40D3-A7A3-1265505A4AB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FDA66-1C25-4E38-A4DB-8AAD7D05128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0F0EDE-5E37-4224-9765-E0D23C6C434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69406-20BC-4B1E-97CD-21423B3B177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FA3047-00EA-47E4-BE42-D2E5EE05B53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A62415-A7B5-42B6-879F-6365810E329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CC071-4108-4C81-9944-19375E0D1BD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0A07B9-BB94-490B-A65B-D7AB58D62C4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F836BBB-4DF6-4918-9848-62022971F1EA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&#1056;&#1072;&#1073;&#1086;&#1095;&#1080;&#1081;%20&#1089;&#1090;&#1086;&#1083;\&#1089;%20&#1088;&#1072;&#1073;&#1086;&#1095;&#1077;&#1075;&#1086;%20&#1089;&#1090;&#1086;&#1083;&#1072;%2010\&#1042;&#1067;&#1055;&#1059;&#1057;&#1050;\&#1042;&#1099;&#1087;&#1091;&#1089;&#1082;%208%20&#1075;&#1088;\&#1042;&#1061;&#1054;&#1044;%20-%20&#1044;&#1048;&#1057;&#1050;\01.&#1082;&#1088;&#1072;&#1089;&#1080;&#1074;&#1077;&#1081;&#1096;&#1072;&#1103;%20&#1084;&#1091;&#1079;&#1099;&#1082;&#1072;.mp3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2.png"/><Relationship Id="rId7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124744"/>
            <a:ext cx="7776864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1B59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Исследовательский – творческий проект </a:t>
            </a:r>
          </a:p>
          <a:p>
            <a:pPr algn="ctr"/>
            <a:r>
              <a:rPr lang="ru-RU" sz="2400" b="1" i="1" dirty="0">
                <a:solidFill>
                  <a:srgbClr val="1B59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 Музыка </a:t>
            </a:r>
            <a:r>
              <a:rPr lang="ru-RU" sz="2400" b="1" i="1">
                <a:solidFill>
                  <a:srgbClr val="1B59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СЕМЬЕ» </a:t>
            </a:r>
            <a:endParaRPr lang="ru-RU" sz="2400" b="1" i="1" spc="50" dirty="0">
              <a:ln w="12700" cmpd="sng">
                <a:solidFill>
                  <a:srgbClr val="002060"/>
                </a:solidFill>
                <a:prstDash val="solid"/>
              </a:ln>
              <a:solidFill>
                <a:srgbClr val="1B59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i="1" spc="50" dirty="0">
              <a:ln w="12700" cmpd="sng">
                <a:solidFill>
                  <a:srgbClr val="002060"/>
                </a:solidFill>
                <a:prstDash val="solid"/>
              </a:ln>
              <a:solidFill>
                <a:srgbClr val="1B59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5661579ba1e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71942"/>
            <a:ext cx="3000396" cy="2544261"/>
          </a:xfrm>
          <a:prstGeom prst="rect">
            <a:avLst/>
          </a:prstGeom>
          <a:noFill/>
        </p:spPr>
      </p:pic>
      <p:pic>
        <p:nvPicPr>
          <p:cNvPr id="6" name="01.красивейшая музы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839200" y="6286520"/>
            <a:ext cx="304800" cy="304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3" y="2391744"/>
            <a:ext cx="2952328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84239" y="5778802"/>
            <a:ext cx="5707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музыкальный руководитель 1-й категории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детский сад №4 с. Ейское Укрепление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А.И.Чевдарь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97" y="198932"/>
            <a:ext cx="7541221" cy="768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5661579ba1e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715140" y="4572008"/>
            <a:ext cx="2214546" cy="1878531"/>
          </a:xfrm>
          <a:prstGeom prst="rect">
            <a:avLst/>
          </a:prstGeom>
          <a:noFill/>
          <a:ln/>
        </p:spPr>
      </p:pic>
      <p:sp>
        <p:nvSpPr>
          <p:cNvPr id="5" name="Прямоугольник 4"/>
          <p:cNvSpPr/>
          <p:nvPr/>
        </p:nvSpPr>
        <p:spPr>
          <a:xfrm>
            <a:off x="179512" y="424701"/>
            <a:ext cx="2480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Семья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Плашкаревой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Софии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7824" y="598203"/>
            <a:ext cx="2538278" cy="1903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2167" y="143254"/>
            <a:ext cx="2800510" cy="1865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32178">
            <a:off x="941396" y="2436827"/>
            <a:ext cx="2438792" cy="325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873689">
            <a:off x="5694661" y="2143985"/>
            <a:ext cx="2333089" cy="3837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340767"/>
            <a:ext cx="1564004" cy="234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7015" y="2708920"/>
            <a:ext cx="2079087" cy="3120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trips dir="l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56503" y="260648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2458616" cy="1858218"/>
          </a:xfrm>
        </p:spPr>
        <p:txBody>
          <a:bodyPr/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17" y="183051"/>
            <a:ext cx="3434939" cy="1931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398" y="183051"/>
            <a:ext cx="3296921" cy="1853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68" y="1811121"/>
            <a:ext cx="4025830" cy="22634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5" y="3938375"/>
            <a:ext cx="3599022" cy="2023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295" y="3827132"/>
            <a:ext cx="3956034" cy="2224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398" y="1851371"/>
            <a:ext cx="3712041" cy="20870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52536" y="0"/>
            <a:ext cx="3600400" cy="1006691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>
                <a:solidFill>
                  <a:srgbClr val="002060"/>
                </a:solidFill>
                <a:latin typeface="Ampir Deco" pitchFamily="2" charset="0"/>
              </a:rPr>
              <a:t> </a:t>
            </a:r>
            <a:br>
              <a:rPr lang="ru-RU" sz="2000" dirty="0"/>
            </a:b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Костенко Антонины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5661579ba1e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715140" y="4437112"/>
            <a:ext cx="2214546" cy="1878531"/>
          </a:xfrm>
          <a:prstGeom prst="rect">
            <a:avLst/>
          </a:prstGeom>
          <a:noFill/>
          <a:ln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863" y="1484784"/>
            <a:ext cx="1584176" cy="211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1245" y="232677"/>
            <a:ext cx="1689061" cy="2252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4055" y="97060"/>
            <a:ext cx="1615631" cy="2154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5" y="79840"/>
            <a:ext cx="1567076" cy="208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9" y="4149079"/>
            <a:ext cx="2301794" cy="172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4284" y="2022637"/>
            <a:ext cx="2025402" cy="270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9337" y="3306529"/>
            <a:ext cx="2067140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937" y="2022637"/>
            <a:ext cx="1573213" cy="20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 descr="C:\Users\Аня\Downloads\CddokVzPnc_0ZCoCtNHoqc2IHS7Tj_O9_6vqyIcUxyLX0ziekFuNVvgPg3RreNxXWbBLrB3wjli8zilZcd_hikVu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20933" y="3534704"/>
            <a:ext cx="1876476" cy="281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56503" y="260648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9" r="30064" b="7712"/>
          <a:stretch/>
        </p:blipFill>
        <p:spPr bwMode="auto">
          <a:xfrm rot="21143492">
            <a:off x="469881" y="452479"/>
            <a:ext cx="2616473" cy="3472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0" t="12606" r="34490" b="-853"/>
          <a:stretch/>
        </p:blipFill>
        <p:spPr bwMode="auto">
          <a:xfrm rot="1194836">
            <a:off x="6293620" y="530555"/>
            <a:ext cx="2203615" cy="3524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1" r="30621" b="1090"/>
          <a:stretch/>
        </p:blipFill>
        <p:spPr bwMode="auto">
          <a:xfrm>
            <a:off x="4632967" y="2520025"/>
            <a:ext cx="2175356" cy="3345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6" r="33547"/>
          <a:stretch/>
        </p:blipFill>
        <p:spPr bwMode="auto">
          <a:xfrm>
            <a:off x="2247384" y="2420888"/>
            <a:ext cx="2114662" cy="3543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0647"/>
            <a:ext cx="3418104" cy="19217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08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56503" y="260648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29902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xfrm>
            <a:off x="714348" y="500042"/>
            <a:ext cx="8229600" cy="2786082"/>
          </a:xfrm>
        </p:spPr>
        <p:txBody>
          <a:bodyPr/>
          <a:lstStyle/>
          <a:p>
            <a:r>
              <a:rPr lang="ru-RU" sz="4000" b="1" i="1" dirty="0">
                <a:solidFill>
                  <a:srgbClr val="002060"/>
                </a:solidFill>
                <a:latin typeface="Andantino script" pitchFamily="2" charset="0"/>
              </a:rPr>
              <a:t>«Когда начинается музыкальное воспитание в семье?»</a:t>
            </a:r>
            <a:br>
              <a:rPr lang="ru-RU" sz="2000" b="1" i="1" dirty="0"/>
            </a:br>
            <a:r>
              <a:rPr lang="ru-RU" sz="2000" b="1" i="1" dirty="0"/>
              <a:t>                     </a:t>
            </a:r>
            <a:r>
              <a:rPr lang="ru-RU" sz="2400" dirty="0"/>
              <a:t> </a:t>
            </a:r>
            <a:br>
              <a:rPr lang="ru-RU" sz="2400" dirty="0"/>
            </a:br>
            <a:r>
              <a:rPr lang="ru-RU" sz="2400" dirty="0">
                <a:solidFill>
                  <a:srgbClr val="002060"/>
                </a:solidFill>
                <a:latin typeface="Andantino script" pitchFamily="2" charset="0"/>
              </a:rPr>
              <a:t>"</a:t>
            </a:r>
            <a:r>
              <a:rPr lang="ru-RU" sz="2400" i="1" dirty="0">
                <a:solidFill>
                  <a:srgbClr val="002060"/>
                </a:solidFill>
                <a:latin typeface="Andantino script" pitchFamily="2" charset="0"/>
              </a:rPr>
              <a:t>За девять месяцев до рождения ребенка... А еще лучше - за девять месяцев до рождения матери</a:t>
            </a:r>
            <a:r>
              <a:rPr lang="ru-RU" sz="2400" dirty="0">
                <a:solidFill>
                  <a:srgbClr val="002060"/>
                </a:solidFill>
                <a:latin typeface="Andantino script" pitchFamily="2" charset="0"/>
              </a:rPr>
              <a:t>".   </a:t>
            </a:r>
            <a:br>
              <a:rPr lang="ru-RU" sz="2400" dirty="0">
                <a:solidFill>
                  <a:srgbClr val="002060"/>
                </a:solidFill>
                <a:latin typeface="Andantino script" pitchFamily="2" charset="0"/>
              </a:rPr>
            </a:br>
            <a:r>
              <a:rPr lang="ru-RU" sz="2400" dirty="0">
                <a:solidFill>
                  <a:srgbClr val="002060"/>
                </a:solidFill>
                <a:latin typeface="Andantino script" pitchFamily="2" charset="0"/>
              </a:rPr>
              <a:t>                                 </a:t>
            </a:r>
            <a:r>
              <a:rPr lang="ru-RU" sz="2400" dirty="0" err="1">
                <a:solidFill>
                  <a:srgbClr val="002060"/>
                </a:solidFill>
                <a:latin typeface="Andantino script" pitchFamily="2" charset="0"/>
              </a:rPr>
              <a:t>Золтан</a:t>
            </a:r>
            <a:r>
              <a:rPr lang="ru-RU" sz="2400" dirty="0">
                <a:solidFill>
                  <a:srgbClr val="002060"/>
                </a:solidFill>
                <a:latin typeface="Andantino script" pitchFamily="2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ndantino script" pitchFamily="2" charset="0"/>
              </a:rPr>
              <a:t>Кодаи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/>
              <a:latin typeface="Andantino script" pitchFamily="2" charset="0"/>
            </a:endParaRPr>
          </a:p>
        </p:txBody>
      </p:sp>
      <p:pic>
        <p:nvPicPr>
          <p:cNvPr id="3078" name="Picture 6" descr="5661579ba1e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00414"/>
            <a:ext cx="3500442" cy="3357586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476737"/>
            <a:ext cx="3816424" cy="28334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7758138" cy="2077402"/>
          </a:xfrm>
        </p:spPr>
        <p:txBody>
          <a:bodyPr/>
          <a:lstStyle/>
          <a:p>
            <a:pPr algn="l"/>
            <a:br>
              <a:rPr lang="ru-RU" sz="2800" u="sng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</a:br>
            <a:br>
              <a:rPr lang="ru-RU" sz="2800" u="sng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</a:br>
            <a:br>
              <a:rPr lang="ru-RU" sz="2800" u="sng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</a:br>
            <a:br>
              <a:rPr lang="ru-RU" sz="2800" u="sng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</a:br>
            <a:br>
              <a:rPr lang="ru-RU" sz="2800" u="sng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</a:br>
            <a:br>
              <a:rPr lang="ru-RU" sz="2800" u="sng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</a:br>
            <a:br>
              <a:rPr lang="ru-RU" sz="2800" u="sng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</a:br>
            <a:br>
              <a:rPr lang="ru-RU" sz="2800" u="sng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</a:br>
            <a:br>
              <a:rPr lang="ru-RU" sz="2800" u="sng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Музыка, музыка</a:t>
            </a:r>
            <a:br>
              <a:rPr lang="ru-RU" sz="2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В ней будто солнечный свет.</a:t>
            </a:r>
            <a:br>
              <a:rPr lang="ru-RU" sz="2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Музыка, вечная музыка</a:t>
            </a:r>
            <a:br>
              <a:rPr lang="ru-RU" sz="2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Незримый божественный след.</a:t>
            </a:r>
            <a:br>
              <a:rPr lang="ru-RU" sz="2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Музыка, эта музыка</a:t>
            </a:r>
            <a:br>
              <a:rPr lang="ru-RU" sz="2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Вечная, светлая музыка.</a:t>
            </a:r>
            <a:br>
              <a:rPr lang="ru-RU" sz="2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Музыка ты душа моя»</a:t>
            </a:r>
            <a:br>
              <a:rPr lang="ru-RU" sz="2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</a:br>
            <a:br>
              <a:rPr lang="ru-RU" sz="2800" u="sng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u="sng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Юрий </a:t>
            </a:r>
            <a:r>
              <a:rPr lang="ru-RU" sz="2800" u="sng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Энтин</a:t>
            </a:r>
            <a:r>
              <a:rPr lang="ru-RU" sz="28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.</a:t>
            </a:r>
            <a:br>
              <a:rPr lang="ru-RU" sz="28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</a:br>
            <a:br>
              <a:rPr lang="ru-RU" sz="2800" u="sng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</a:br>
            <a:br>
              <a:rPr lang="ru-RU" sz="2800" u="sng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</a:br>
            <a:br>
              <a:rPr lang="ru-RU" sz="2800" u="sng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</a:br>
            <a:br>
              <a:rPr lang="ru-RU" sz="2800" u="sng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</a:br>
            <a:endParaRPr lang="ru-RU" sz="32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5661579ba1e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4071942"/>
            <a:ext cx="2987675" cy="2535237"/>
          </a:xfrm>
          <a:noFill/>
          <a:ln/>
        </p:spPr>
      </p:pic>
      <p:sp>
        <p:nvSpPr>
          <p:cNvPr id="2" name="Прямоугольник 1"/>
          <p:cNvSpPr/>
          <p:nvPr/>
        </p:nvSpPr>
        <p:spPr>
          <a:xfrm>
            <a:off x="4860032" y="2564904"/>
            <a:ext cx="3757968" cy="3096344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7375" y="230080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rgbClr val="002060"/>
              </a:solidFill>
              <a:latin typeface="Annabelle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3359" y="980728"/>
            <a:ext cx="79208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Проблема: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 некоторых семьях мало обеспокоены музыкальным воспитанием детей, даже с очень хорошими задатками, так как родители не видят в этом практической пользы. К музыке у них отношение лишь как к средству развлечения. В настоящее время назрела необходимость переосмыслить роль родителей в выполнении воспитательной функции, </a:t>
            </a:r>
            <a:r>
              <a:rPr lang="ru-RU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гуманизировать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стиль общения детей и родителей, сблизить их музыкальные интересы.: </a:t>
            </a:r>
          </a:p>
        </p:txBody>
      </p:sp>
    </p:spTree>
    <p:extLst>
      <p:ext uri="{BB962C8B-B14F-4D97-AF65-F5344CB8AC3E}">
        <p14:creationId xmlns:p14="http://schemas.microsoft.com/office/powerpoint/2010/main" val="90172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4832" y="332656"/>
            <a:ext cx="7429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5661579ba1e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952594" y="4437112"/>
            <a:ext cx="2335596" cy="1981214"/>
          </a:xfrm>
          <a:prstGeom prst="rect">
            <a:avLst/>
          </a:prstGeom>
          <a:noFill/>
          <a:ln/>
        </p:spPr>
      </p:pic>
      <p:sp>
        <p:nvSpPr>
          <p:cNvPr id="3" name="Прямоугольник 2"/>
          <p:cNvSpPr/>
          <p:nvPr/>
        </p:nvSpPr>
        <p:spPr>
          <a:xfrm>
            <a:off x="323528" y="532711"/>
            <a:ext cx="82809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Тип проекта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: исследовательский - творческий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Вид проекта: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краткосрочный (2 недели)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Объект исследования –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родители и дети (9 семей) 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Цель исследования: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Поиск новых форм сотрудничества музыкального руководителя с родителями с целью повышения качества музыкального воспитания детей.</a:t>
            </a:r>
            <a:endParaRPr lang="ru-RU" sz="2400" dirty="0">
              <a:solidFill>
                <a:schemeClr val="accent6">
                  <a:lumMod val="75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268760"/>
            <a:ext cx="8229600" cy="864096"/>
          </a:xfrm>
        </p:spPr>
        <p:txBody>
          <a:bodyPr/>
          <a:lstStyle/>
          <a:p>
            <a:r>
              <a:rPr lang="ru-RU" sz="3200" b="1" i="1" dirty="0"/>
              <a:t> </a:t>
            </a:r>
            <a:br>
              <a:rPr lang="ru-RU" sz="3200" b="1" i="1" dirty="0"/>
            </a:br>
            <a:br>
              <a:rPr lang="ru-RU" sz="3200" b="1" i="1" dirty="0"/>
            </a:br>
            <a:br>
              <a:rPr lang="ru-RU" sz="2000" b="1" i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200" b="1" i="1" dirty="0">
                <a:solidFill>
                  <a:srgbClr val="002060"/>
                </a:solidFill>
                <a:latin typeface="Monotype Corsiva" pitchFamily="66" charset="0"/>
              </a:rPr>
              <a:t>.</a:t>
            </a:r>
            <a:b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</a:br>
            <a:endParaRPr lang="ru-RU" sz="32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6148" name="Picture 4" descr="5661579ba1e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4017963"/>
            <a:ext cx="3348038" cy="2840037"/>
          </a:xfrm>
          <a:noFill/>
          <a:ln/>
        </p:spPr>
      </p:pic>
      <p:sp>
        <p:nvSpPr>
          <p:cNvPr id="3" name="Прямоугольник 2"/>
          <p:cNvSpPr/>
          <p:nvPr/>
        </p:nvSpPr>
        <p:spPr>
          <a:xfrm>
            <a:off x="395536" y="58847"/>
            <a:ext cx="8352928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b="1" u="sng" dirty="0">
                <a:latin typeface="Times New Roman"/>
                <a:ea typeface="Calibri"/>
                <a:cs typeface="Times New Roman"/>
              </a:rPr>
              <a:t>Задачи: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Расширить знания детей об предпочтениях в музыке членов семьи;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Приобщать детей к музыкальному искусству, развивая их музыкально-художественную деятельность через совместную музыкальную, творческую и игровую деятельность.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Вовлекать родителей в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воспитательно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- образовательный процесс, активизируя участие в различных мероприятиях ДОУ.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Познакомиться с фотоархивами и разместить их в своей презентации.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Проанализировать полученную информацию и составить заключение.</a:t>
            </a:r>
            <a:endParaRPr lang="ru-RU" sz="20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hecke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296144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Методы и формы работы: </a:t>
            </a:r>
            <a:endParaRPr lang="ru-RU" sz="3200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700809"/>
            <a:ext cx="7560840" cy="2880320"/>
          </a:xfrm>
        </p:spPr>
        <p:txBody>
          <a:bodyPr/>
          <a:lstStyle/>
          <a:p>
            <a:pPr marL="0" indent="450215">
              <a:spcBef>
                <a:spcPts val="0"/>
              </a:spcBef>
              <a:spcAft>
                <a:spcPts val="0"/>
              </a:spcAft>
            </a:pPr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marL="0" indent="450215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индивидуальные беседы с родителями</a:t>
            </a:r>
          </a:p>
          <a:p>
            <a:pPr marL="0" indent="450215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Консультации</a:t>
            </a:r>
          </a:p>
          <a:p>
            <a:pPr marL="0" indent="450215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буклеты</a:t>
            </a:r>
          </a:p>
          <a:p>
            <a:pPr marL="0" indent="450215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онлайн – анкетирование</a:t>
            </a:r>
          </a:p>
          <a:p>
            <a:pPr marL="0" indent="450215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совместный досуг</a:t>
            </a:r>
          </a:p>
          <a:p>
            <a:pPr marL="0" indent="450215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взаимодействие через мессенджер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WhatsApp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и т.д.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ctr">
              <a:buNone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59" y="4332458"/>
            <a:ext cx="4464496" cy="25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e4e137d7c1f8c5a5079206bd1dc9fcf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4293096"/>
            <a:ext cx="2381250" cy="18451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3528" y="476672"/>
            <a:ext cx="8496944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План-график мероприятий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215">
              <a:spcAft>
                <a:spcPts val="0"/>
              </a:spcAft>
            </a:pPr>
            <a:r>
              <a:rPr lang="ru-RU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I этап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>
              <a:spcAft>
                <a:spcPts val="0"/>
              </a:spcAf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Предварительный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мониторинг  знаний детей, анкетирование родителей, изучение литературы, подготовка материала и т. д.</a:t>
            </a:r>
          </a:p>
          <a:p>
            <a:pPr indent="450215">
              <a:spcAft>
                <a:spcPts val="0"/>
              </a:spcAft>
            </a:pPr>
            <a:r>
              <a:rPr lang="ru-RU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II этап Основной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1. видео-стих о музыке</a:t>
            </a:r>
          </a:p>
          <a:p>
            <a:pPr indent="450215"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2. видео интервью (ребенок берет у членов семьи о предпочтениях в жанре)</a:t>
            </a:r>
          </a:p>
          <a:p>
            <a:pPr indent="450215"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3. рассказ-видео ребёнка "Что я знаю о музыке"</a:t>
            </a:r>
          </a:p>
          <a:p>
            <a:pPr indent="450215"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4.  рисунок "любимый музыкальный инструмент </a:t>
            </a:r>
          </a:p>
          <a:p>
            <a:pPr indent="450215"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5.  видео "поем вместе"</a:t>
            </a:r>
          </a:p>
          <a:p>
            <a:pPr indent="450215"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6. презентация "музыка в нашей семье!"</a:t>
            </a:r>
          </a:p>
          <a:p>
            <a:pPr indent="450215"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7. Продукт проекта: досуг «Угадай мелодию» (совместно с родителями)</a:t>
            </a:r>
          </a:p>
          <a:p>
            <a:pPr indent="450215">
              <a:spcAft>
                <a:spcPts val="0"/>
              </a:spcAft>
            </a:pPr>
            <a:r>
              <a:rPr lang="ru-RU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III этап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>
              <a:spcAft>
                <a:spcPts val="0"/>
              </a:spcAft>
            </a:pPr>
            <a:r>
              <a:rPr lang="ru-RU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Заключительный 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>
              <a:spcAft>
                <a:spcPts val="0"/>
              </a:spcAft>
            </a:pPr>
            <a:r>
              <a:rPr lang="ru-RU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Приложения  (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подведение итогов работы по проекту,</a:t>
            </a:r>
          </a:p>
          <a:p>
            <a:pPr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результат работы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5661579ba1e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14282" y="4500570"/>
            <a:ext cx="2214546" cy="1878531"/>
          </a:xfrm>
          <a:prstGeom prst="rect">
            <a:avLst/>
          </a:prstGeom>
          <a:noFill/>
          <a:ln/>
        </p:spPr>
      </p:pic>
      <p:sp>
        <p:nvSpPr>
          <p:cNvPr id="4" name="Прямоугольник 3"/>
          <p:cNvSpPr/>
          <p:nvPr/>
        </p:nvSpPr>
        <p:spPr>
          <a:xfrm>
            <a:off x="214282" y="731711"/>
            <a:ext cx="85341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mpir Deco" pitchFamily="2" charset="0"/>
              </a:rPr>
              <a:t>       </a:t>
            </a:r>
            <a:endParaRPr lang="ru-RU" sz="2000" dirty="0">
              <a:solidFill>
                <a:srgbClr val="002060"/>
              </a:solidFill>
              <a:latin typeface="Ampir Deco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627170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Участником проекта стали 9 семей (дети старшего дошкольного возраста</a:t>
            </a:r>
            <a:r>
              <a:rPr lang="ru-RU" dirty="0">
                <a:latin typeface="Times New Roman"/>
                <a:ea typeface="Calibri"/>
              </a:rPr>
              <a:t>)</a:t>
            </a:r>
            <a:endParaRPr lang="ru-RU" dirty="0"/>
          </a:p>
        </p:txBody>
      </p:sp>
      <p:pic>
        <p:nvPicPr>
          <p:cNvPr id="3074" name="Picture 2" descr="D:\НАРАБОТКИ\проект музыка в семье\IMG-20211207-WA00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485" y="1700808"/>
            <a:ext cx="4379979" cy="3284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7983" y="2204864"/>
            <a:ext cx="36419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Участником проекта из всех </a:t>
            </a:r>
            <a:r>
              <a:rPr lang="ru-RU" sz="2400" b="1" i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предложеных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 им девизов выбрали единогласно этот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Музыкальный (голубой, шары и ноты)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Музыкальный (голубой, шары и ноты)</Template>
  <TotalTime>597</TotalTime>
  <Words>269</Words>
  <Application>Microsoft Office PowerPoint</Application>
  <PresentationFormat>Экран (4:3)</PresentationFormat>
  <Paragraphs>55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Ampir Deco</vt:lpstr>
      <vt:lpstr>Andantino script</vt:lpstr>
      <vt:lpstr>Annabelle</vt:lpstr>
      <vt:lpstr>Arial</vt:lpstr>
      <vt:lpstr>Calibri</vt:lpstr>
      <vt:lpstr>Monotype Corsiva</vt:lpstr>
      <vt:lpstr>Times New Roman</vt:lpstr>
      <vt:lpstr>Wingdings</vt:lpstr>
      <vt:lpstr>Музыкальный (голубой, шары и ноты)</vt:lpstr>
      <vt:lpstr>Презентация PowerPoint</vt:lpstr>
      <vt:lpstr>«Когда начинается музыкальное воспитание в семье?»                        "За девять месяцев до рождения ребенка... А еще лучше - за девять месяцев до рождения матери".                                     Золтан Кодаи</vt:lpstr>
      <vt:lpstr>         Музыка, музыка В ней будто солнечный свет. Музыка, вечная музыка Незримый божественный след. Музыка, эта музыка Вечная, светлая музыка. Музыка ты душа моя»  Юрий Энтин.     </vt:lpstr>
      <vt:lpstr>Презентация PowerPoint</vt:lpstr>
      <vt:lpstr>Презентация PowerPoint</vt:lpstr>
      <vt:lpstr>    . </vt:lpstr>
      <vt:lpstr>Методы и формы работы: </vt:lpstr>
      <vt:lpstr>Презентация PowerPoint</vt:lpstr>
      <vt:lpstr>Презентация PowerPoint</vt:lpstr>
      <vt:lpstr>Презентация PowerPoint</vt:lpstr>
      <vt:lpstr>    </vt:lpstr>
      <vt:lpstr>Презентация PowerPoint</vt:lpstr>
      <vt:lpstr>    </vt:lpstr>
      <vt:lpstr>    СПАСИБО ЗА ВНИМАНИЕ!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</cp:lastModifiedBy>
  <cp:revision>69</cp:revision>
  <dcterms:created xsi:type="dcterms:W3CDTF">2011-06-07T18:34:00Z</dcterms:created>
  <dcterms:modified xsi:type="dcterms:W3CDTF">2022-12-08T10:00:41Z</dcterms:modified>
</cp:coreProperties>
</file>