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6" r:id="rId2"/>
    <p:sldId id="267" r:id="rId3"/>
    <p:sldId id="259" r:id="rId4"/>
    <p:sldId id="269" r:id="rId5"/>
    <p:sldId id="268" r:id="rId6"/>
    <p:sldId id="264" r:id="rId7"/>
    <p:sldId id="270" r:id="rId8"/>
    <p:sldId id="271" r:id="rId9"/>
    <p:sldId id="275" r:id="rId10"/>
    <p:sldId id="263" r:id="rId11"/>
    <p:sldId id="260" r:id="rId12"/>
    <p:sldId id="262" r:id="rId13"/>
    <p:sldId id="261" r:id="rId14"/>
    <p:sldId id="272" r:id="rId15"/>
    <p:sldId id="27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F5DD-8CEC-4505-AF80-5765AC58AA63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01786-8ADD-43CC-BF8A-048AD878B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1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01786-8ADD-43CC-BF8A-048AD878BBE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0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rzamas.academy/special/kid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59484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Спикер: Бондарь 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аталья Петровна, учитель-логопед МДОУ ЦРР – детский сад № 9 ст. Старощербиновская.</a:t>
            </a:r>
            <a:b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выступления: «Творческая студия: организация,  формы, 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направления».</a:t>
            </a:r>
            <a:endParaRPr lang="ru-RU" sz="28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646"/>
            <a:ext cx="7920880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3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1304"/>
            <a:ext cx="7704856" cy="644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7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634"/>
            <a:ext cx="7776864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6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634"/>
            <a:ext cx="7800866" cy="653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8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20220614_132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548" y="1128847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2791867"/>
            <a:ext cx="2808312" cy="121046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Фотокомиксы</a:t>
            </a:r>
            <a:endParaRPr lang="ru-RU" sz="3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420888"/>
            <a:ext cx="6816190" cy="348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00255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трудимся над  «</a:t>
            </a:r>
            <a:r>
              <a:rPr lang="ru-RU" sz="320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Ооооооооочень</a:t>
            </a:r>
            <a:r>
              <a:rPr lang="ru-RU" sz="32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длинной историей про Круга Круглова».</a:t>
            </a:r>
            <a:endParaRPr lang="ru-RU" sz="3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55" y="476672"/>
            <a:ext cx="5857774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301208"/>
            <a:ext cx="6696744" cy="129614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нас много планов! Ведь мир художественного слова поистине неисчерпаем!</a:t>
            </a:r>
            <a:endParaRPr lang="ru-RU" sz="3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45893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– это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качество, отражающее способность человека к творчеству, умение находить решение в нестандартных ситуациях, способность воображать, наблюдать, нестандартно мыслить.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2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6762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27168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нашу студию!!!</a:t>
            </a:r>
            <a:endParaRPr lang="ru-RU" sz="3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146568"/>
          </a:xfrm>
        </p:spPr>
        <p:txBody>
          <a:bodyPr>
            <a:normAutofit/>
          </a:bodyPr>
          <a:lstStyle/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</a:t>
            </a:r>
            <a:r>
              <a:rPr lang="ru-RU" sz="28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детей к художественному слову посредством изобразительных средств,</a:t>
            </a:r>
            <a:r>
              <a:rPr lang="ru-RU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творческой самореализации.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3297750" cy="18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29" y="2708920"/>
            <a:ext cx="421322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19" y="4097412"/>
            <a:ext cx="31511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9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Пространство…</a:t>
            </a:r>
            <a:endParaRPr lang="ru-RU" sz="36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687"/>
            <a:ext cx="7274337" cy="449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0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984705"/>
              </p:ext>
            </p:extLst>
          </p:nvPr>
        </p:nvGraphicFramePr>
        <p:xfrm>
          <a:off x="467547" y="836711"/>
          <a:ext cx="8352925" cy="5690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42"/>
                <a:gridCol w="398627"/>
                <a:gridCol w="4978418"/>
                <a:gridCol w="927358"/>
                <a:gridCol w="927358"/>
                <a:gridCol w="871722"/>
              </a:tblGrid>
              <a:tr h="311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М-ц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Формы и виды деятельности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участники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творческий продукт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</a:tr>
              <a:tr h="311144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Сентябрь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 vert="vert270"/>
                </a:tc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«Пришли мне чтения доброго...»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Общение «Слова зеленые, слова кислые, слова добрые…»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Дети, педагог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</a:tr>
              <a:tr h="1089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Лингвистическая игра «Узнавание»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Цель: узнать предмет, объект по группе прилагательных, эпитетов или по группе слов-действий. Предлагаемые в качестве исходной опоры, слова должны быть связаны с чувственным и практическим опытом ребенка.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Дети, педагог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Общение «Моя любимая книжка»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Выставка книг.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Дети, педагог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выставка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Общение «Словесные игрушки»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Цель: знакомство детей с жанром считалок.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Дети, педагог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Конкурс считалок «Эки, беки, кофе, крекер…»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Дети, педагог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Составление «Выручай-копилки» (картотека считалок).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Дети, педагог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Картотека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считалок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288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Октябрь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 vert="vert270"/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Раскрасим осеннее настроение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Общение «Картинки-перевертыши». Рассматривание, обсуждение.  Знакомство с жанром стихов перевертышей.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Дети, педагог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</a:tr>
              <a:tr h="311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Лингвистическая игра «Сказочная путаница».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Дети, педагог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просмотр мультфильмов по мотивам стихотворений на сайте Арзамас Академия </a:t>
                      </a:r>
                      <a:r>
                        <a:rPr lang="ru-RU" sz="1200" u="sng">
                          <a:effectLst/>
                          <a:hlinkClick r:id="rId2"/>
                        </a:rPr>
                        <a:t>https://arzamas.academy/special/kids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Дети, педагог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рисование «Ой, кто это?» (придумывание и изображение образов перевёртышей).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Дети, педагог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рисунки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90" marR="3999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8022" y="260648"/>
            <a:ext cx="87129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КАЛЕНДАРНО-ТЕМАТИЧЕСКИЙ ПЛАН ТВОРЧЕСКОЙ СТУДИИ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ТИЛИ-МИЛИ-ТРЯМДИЯ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2021-2022 гг.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6223306" cy="344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6696744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своего «мультфильма»!</a:t>
            </a:r>
            <a:endParaRPr lang="ru-RU" sz="3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48680"/>
            <a:ext cx="8100393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8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87287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2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411</TotalTime>
  <Words>277</Words>
  <Application>Microsoft Office PowerPoint</Application>
  <PresentationFormat>Экран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Спикер: Бондарь Наталья Петровна, учитель-логопед МДОУ ЦРР – детский сад № 9 ст. Старощербиновская.  Тема выступления: «Творческая студия: организация,  формы, направления».</vt:lpstr>
      <vt:lpstr>Творческие способности – это личное качество, отражающее способность человека к творчеству, умение находить решение в нестандартных ситуациях, способность воображать, наблюдать, нестандартно мыслить. </vt:lpstr>
      <vt:lpstr>Добро пожаловать в нашу студию!!!</vt:lpstr>
      <vt:lpstr> Цель - привлечение внимания детей к художественному слову посредством изобразительных средств, создание условий для творческой самореализации.  </vt:lpstr>
      <vt:lpstr>Пространство…</vt:lpstr>
      <vt:lpstr>Презентация PowerPoint</vt:lpstr>
      <vt:lpstr>Просмотр своего «мультфильма»!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Фотокомиксы</vt:lpstr>
      <vt:lpstr>Сейчас мы трудимся над  «Ооооооооочень длинной историей про Круга Круглова».</vt:lpstr>
      <vt:lpstr>У нас много планов! Ведь мир художественного слова поистине неисчерпаем!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Бондарь</dc:creator>
  <cp:lastModifiedBy>Windows User</cp:lastModifiedBy>
  <cp:revision>24</cp:revision>
  <dcterms:created xsi:type="dcterms:W3CDTF">2022-06-14T07:24:54Z</dcterms:created>
  <dcterms:modified xsi:type="dcterms:W3CDTF">2022-06-15T08:52:35Z</dcterms:modified>
</cp:coreProperties>
</file>