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57" r:id="rId3"/>
    <p:sldId id="272" r:id="rId4"/>
    <p:sldId id="279" r:id="rId5"/>
    <p:sldId id="267" r:id="rId6"/>
    <p:sldId id="273" r:id="rId7"/>
    <p:sldId id="274" r:id="rId8"/>
    <p:sldId id="281" r:id="rId9"/>
    <p:sldId id="275" r:id="rId10"/>
    <p:sldId id="276" r:id="rId11"/>
    <p:sldId id="264" r:id="rId12"/>
    <p:sldId id="259" r:id="rId13"/>
    <p:sldId id="283" r:id="rId14"/>
    <p:sldId id="263" r:id="rId15"/>
    <p:sldId id="26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рез.jpg"/>
          <p:cNvPicPr>
            <a:picLocks noChangeAspect="1"/>
          </p:cNvPicPr>
          <p:nvPr/>
        </p:nvPicPr>
        <p:blipFill>
          <a:blip r:embed="rId2"/>
          <a:srcRect r="6107"/>
          <a:stretch>
            <a:fillRect/>
          </a:stretch>
        </p:blipFill>
        <p:spPr>
          <a:xfrm>
            <a:off x="0" y="-1"/>
            <a:ext cx="9144000" cy="692796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1604" y="500042"/>
            <a:ext cx="5572164" cy="1298575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Муниципальное  бюджетное дошкольное образовательное учреждение детский сад № 8 комбинированного вида </a:t>
            </a:r>
            <a:r>
              <a:rPr lang="ru-RU" sz="1800" dirty="0" err="1" smtClean="0"/>
              <a:t>Щербиновский</a:t>
            </a:r>
            <a:r>
              <a:rPr lang="ru-RU" sz="1800" dirty="0" smtClean="0"/>
              <a:t> район станица Старощербиновская</a:t>
            </a:r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2643182"/>
            <a:ext cx="5572164" cy="2357454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Выступление из опыта работы 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теме «Семейные ценности в патриотическом воспитании детей младшего дошкольного возраста»</a:t>
            </a:r>
          </a:p>
          <a:p>
            <a:pPr algn="r"/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Подготовила: Терещенко Ангелина Александровна</a:t>
            </a:r>
            <a:endParaRPr lang="ru-RU" sz="1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756fe882c7a501d130e43734c7dc82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BbwgBr90cd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3357562"/>
            <a:ext cx="2500330" cy="3333773"/>
          </a:xfrm>
          <a:prstGeom prst="rect">
            <a:avLst/>
          </a:prstGeom>
        </p:spPr>
      </p:pic>
      <p:pic>
        <p:nvPicPr>
          <p:cNvPr id="8" name="Рисунок 7" descr="rweMlg-ilY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142852"/>
            <a:ext cx="2928940" cy="3905253"/>
          </a:xfrm>
          <a:prstGeom prst="rect">
            <a:avLst/>
          </a:prstGeom>
        </p:spPr>
      </p:pic>
      <p:pic>
        <p:nvPicPr>
          <p:cNvPr id="7" name="Рисунок 6" descr="iCV_kj5Gxw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43042" y="142852"/>
            <a:ext cx="2357454" cy="3131673"/>
          </a:xfrm>
          <a:prstGeom prst="rect">
            <a:avLst/>
          </a:prstGeom>
        </p:spPr>
      </p:pic>
      <p:pic>
        <p:nvPicPr>
          <p:cNvPr id="5" name="Содержимое 4" descr="AmmvrN0p1WM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3643306" y="3143248"/>
            <a:ext cx="2654167" cy="3525831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5" descr="f756fe882c7a501d130e43734c7dc82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e3kUKiL784U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714356"/>
            <a:ext cx="3500444" cy="4667259"/>
          </a:xfrm>
          <a:prstGeom prst="rect">
            <a:avLst/>
          </a:prstGeom>
        </p:spPr>
      </p:pic>
      <p:pic>
        <p:nvPicPr>
          <p:cNvPr id="7" name="Рисунок 6" descr="Rh1YbNN6d3MNsTjMdTRefZv-9o61_-3cnTGybl0zCNadtIRz0hVokmE5YbcXP7mMdyT55Hi8EZBL46eB92n9wSJG.jpg"/>
          <p:cNvPicPr>
            <a:picLocks noChangeAspect="1"/>
          </p:cNvPicPr>
          <p:nvPr/>
        </p:nvPicPr>
        <p:blipFill>
          <a:blip r:embed="rId4"/>
          <a:srcRect l="19531" t="3125" r="16406"/>
          <a:stretch>
            <a:fillRect/>
          </a:stretch>
        </p:blipFill>
        <p:spPr>
          <a:xfrm>
            <a:off x="4000496" y="642918"/>
            <a:ext cx="4714908" cy="534737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510265_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99867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Работа с детьми</a:t>
            </a:r>
            <a:endParaRPr lang="ru-RU" dirty="0"/>
          </a:p>
        </p:txBody>
      </p:sp>
      <p:pic>
        <p:nvPicPr>
          <p:cNvPr id="6" name="Рисунок 5" descr="GlQFIhRUV7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2214554"/>
            <a:ext cx="2000264" cy="2667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2kzZFyLSkUw.jpg"/>
          <p:cNvPicPr>
            <a:picLocks noChangeAspect="1"/>
          </p:cNvPicPr>
          <p:nvPr/>
        </p:nvPicPr>
        <p:blipFill>
          <a:blip r:embed="rId4" cstate="print"/>
          <a:srcRect t="17708" b="19791"/>
          <a:stretch>
            <a:fillRect/>
          </a:stretch>
        </p:blipFill>
        <p:spPr>
          <a:xfrm>
            <a:off x="357158" y="2071678"/>
            <a:ext cx="3357586" cy="2798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сюш.jpg"/>
          <p:cNvPicPr>
            <a:picLocks noChangeAspect="1"/>
          </p:cNvPicPr>
          <p:nvPr/>
        </p:nvPicPr>
        <p:blipFill>
          <a:blip r:embed="rId5" cstate="print"/>
          <a:srcRect t="8333" r="11111" b="17708"/>
          <a:stretch>
            <a:fillRect/>
          </a:stretch>
        </p:blipFill>
        <p:spPr>
          <a:xfrm>
            <a:off x="6286512" y="2071678"/>
            <a:ext cx="2500330" cy="2773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фл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4" name="Содержимое 3" descr="1510265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399867" cy="6858000"/>
          </a:xfrm>
          <a:prstGeom prst="rect">
            <a:avLst/>
          </a:prstGeom>
        </p:spPr>
      </p:pic>
      <p:pic>
        <p:nvPicPr>
          <p:cNvPr id="6" name="Рисунок 5" descr="иед.jpg"/>
          <p:cNvPicPr>
            <a:picLocks noChangeAspect="1"/>
          </p:cNvPicPr>
          <p:nvPr/>
        </p:nvPicPr>
        <p:blipFill>
          <a:blip r:embed="rId4"/>
          <a:srcRect l="12500" r="17187"/>
          <a:stretch>
            <a:fillRect/>
          </a:stretch>
        </p:blipFill>
        <p:spPr>
          <a:xfrm>
            <a:off x="5072066" y="357166"/>
            <a:ext cx="3857652" cy="4114800"/>
          </a:xfrm>
          <a:prstGeom prst="rect">
            <a:avLst/>
          </a:prstGeom>
        </p:spPr>
      </p:pic>
      <p:pic>
        <p:nvPicPr>
          <p:cNvPr id="8" name="Рисунок 7" descr="фл.jpg"/>
          <p:cNvPicPr>
            <a:picLocks noChangeAspect="1"/>
          </p:cNvPicPr>
          <p:nvPr/>
        </p:nvPicPr>
        <p:blipFill>
          <a:blip r:embed="rId5" cstate="print"/>
          <a:srcRect l="8333" t="8333" r="9722" b="10416"/>
          <a:stretch>
            <a:fillRect/>
          </a:stretch>
        </p:blipFill>
        <p:spPr>
          <a:xfrm>
            <a:off x="857224" y="357166"/>
            <a:ext cx="2571768" cy="3399964"/>
          </a:xfrm>
          <a:prstGeom prst="rect">
            <a:avLst/>
          </a:prstGeom>
        </p:spPr>
      </p:pic>
      <p:pic>
        <p:nvPicPr>
          <p:cNvPr id="7" name="Рисунок 6" descr="па.jpg"/>
          <p:cNvPicPr>
            <a:picLocks noChangeAspect="1"/>
          </p:cNvPicPr>
          <p:nvPr/>
        </p:nvPicPr>
        <p:blipFill>
          <a:blip r:embed="rId6" cstate="print"/>
          <a:srcRect l="16406" t="8333" r="17187" b="8333"/>
          <a:stretch>
            <a:fillRect/>
          </a:stretch>
        </p:blipFill>
        <p:spPr>
          <a:xfrm>
            <a:off x="2643174" y="3357562"/>
            <a:ext cx="3143272" cy="295837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3" descr="1510265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99867" cy="6858000"/>
          </a:xfrm>
          <a:prstGeom prst="rect">
            <a:avLst/>
          </a:prstGeom>
        </p:spPr>
      </p:pic>
      <p:pic>
        <p:nvPicPr>
          <p:cNvPr id="8" name="Рисунок 7" descr="-UWHkud0JH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428604"/>
            <a:ext cx="3786214" cy="5048285"/>
          </a:xfrm>
          <a:prstGeom prst="rect">
            <a:avLst/>
          </a:prstGeom>
        </p:spPr>
      </p:pic>
      <p:pic>
        <p:nvPicPr>
          <p:cNvPr id="7" name="Рисунок 6" descr="ки.jpg"/>
          <p:cNvPicPr>
            <a:picLocks noChangeAspect="1"/>
          </p:cNvPicPr>
          <p:nvPr/>
        </p:nvPicPr>
        <p:blipFill>
          <a:blip r:embed="rId4" cstate="print"/>
          <a:srcRect l="5555" t="8333" r="8333" b="5208"/>
          <a:stretch>
            <a:fillRect/>
          </a:stretch>
        </p:blipFill>
        <p:spPr>
          <a:xfrm>
            <a:off x="1357290" y="142852"/>
            <a:ext cx="2347968" cy="3143248"/>
          </a:xfrm>
          <a:prstGeom prst="rect">
            <a:avLst/>
          </a:prstGeom>
        </p:spPr>
      </p:pic>
      <p:pic>
        <p:nvPicPr>
          <p:cNvPr id="6" name="Рисунок 5" descr="ehLWgrgbmso.jpg"/>
          <p:cNvPicPr>
            <a:picLocks noChangeAspect="1"/>
          </p:cNvPicPr>
          <p:nvPr/>
        </p:nvPicPr>
        <p:blipFill>
          <a:blip r:embed="rId5" cstate="print"/>
          <a:srcRect t="7291" b="9375"/>
          <a:stretch>
            <a:fillRect/>
          </a:stretch>
        </p:blipFill>
        <p:spPr>
          <a:xfrm>
            <a:off x="1357290" y="3500438"/>
            <a:ext cx="2643206" cy="2936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семья.jf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239409" cy="68580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тан.jpg"/>
          <p:cNvPicPr>
            <a:picLocks noGrp="1" noChangeAspect="1"/>
          </p:cNvPicPr>
          <p:nvPr>
            <p:ph idx="1"/>
          </p:nvPr>
        </p:nvPicPr>
        <p:blipFill>
          <a:blip r:embed="rId2"/>
          <a:srcRect b="3499"/>
          <a:stretch>
            <a:fillRect/>
          </a:stretch>
        </p:blipFill>
        <p:spPr>
          <a:xfrm>
            <a:off x="1" y="0"/>
            <a:ext cx="9144000" cy="6566737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5" descr="f756fe882c7a501d130e43734c7dc82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58e12e9bceeaef225c18d21c8b46476c.jpg"/>
          <p:cNvPicPr>
            <a:picLocks noChangeAspect="1"/>
          </p:cNvPicPr>
          <p:nvPr/>
        </p:nvPicPr>
        <p:blipFill>
          <a:blip r:embed="rId3"/>
          <a:srcRect l="2083" t="3125" r="1041" b="4166"/>
          <a:stretch>
            <a:fillRect/>
          </a:stretch>
        </p:blipFill>
        <p:spPr>
          <a:xfrm>
            <a:off x="1142976" y="0"/>
            <a:ext cx="71662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5" descr="f756fe882c7a501d130e43734c7dc82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Консультации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5" name="Рисунок 4" descr="jADHvGaiQ_Y.jpg"/>
          <p:cNvPicPr>
            <a:picLocks noChangeAspect="1"/>
          </p:cNvPicPr>
          <p:nvPr/>
        </p:nvPicPr>
        <p:blipFill>
          <a:blip r:embed="rId3" cstate="print"/>
          <a:srcRect l="6250" t="5208" r="3125" b="3125"/>
          <a:stretch>
            <a:fillRect/>
          </a:stretch>
        </p:blipFill>
        <p:spPr>
          <a:xfrm>
            <a:off x="214282" y="1285860"/>
            <a:ext cx="3500462" cy="2655523"/>
          </a:xfrm>
          <a:prstGeom prst="rect">
            <a:avLst/>
          </a:prstGeom>
        </p:spPr>
      </p:pic>
      <p:pic>
        <p:nvPicPr>
          <p:cNvPr id="7" name="Рисунок 6" descr="ма.jpg"/>
          <p:cNvPicPr>
            <a:picLocks noChangeAspect="1"/>
          </p:cNvPicPr>
          <p:nvPr/>
        </p:nvPicPr>
        <p:blipFill>
          <a:blip r:embed="rId4" cstate="print"/>
          <a:srcRect l="9375" t="10416"/>
          <a:stretch>
            <a:fillRect/>
          </a:stretch>
        </p:blipFill>
        <p:spPr>
          <a:xfrm>
            <a:off x="4929190" y="1357298"/>
            <a:ext cx="3357586" cy="2489254"/>
          </a:xfrm>
          <a:prstGeom prst="rect">
            <a:avLst/>
          </a:prstGeom>
        </p:spPr>
      </p:pic>
      <p:pic>
        <p:nvPicPr>
          <p:cNvPr id="6" name="Рисунок 5" descr="вал.jpg"/>
          <p:cNvPicPr>
            <a:picLocks noChangeAspect="1"/>
          </p:cNvPicPr>
          <p:nvPr/>
        </p:nvPicPr>
        <p:blipFill>
          <a:blip r:embed="rId5" cstate="print"/>
          <a:srcRect l="7031" t="19791" r="7031"/>
          <a:stretch>
            <a:fillRect/>
          </a:stretch>
        </p:blipFill>
        <p:spPr>
          <a:xfrm>
            <a:off x="2786050" y="4000504"/>
            <a:ext cx="3786214" cy="265033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5" descr="f756fe882c7a501d130e43734c7dc82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Содержимое 4" descr="lLyOSKPkdZ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14205" b="3718"/>
          <a:stretch>
            <a:fillRect/>
          </a:stretch>
        </p:blipFill>
        <p:spPr>
          <a:xfrm>
            <a:off x="785786" y="214290"/>
            <a:ext cx="4000496" cy="3283488"/>
          </a:xfrm>
        </p:spPr>
      </p:pic>
      <p:pic>
        <p:nvPicPr>
          <p:cNvPr id="7" name="Рисунок 6" descr="4iRPpayUVzk.jpg"/>
          <p:cNvPicPr>
            <a:picLocks noChangeAspect="1"/>
          </p:cNvPicPr>
          <p:nvPr/>
        </p:nvPicPr>
        <p:blipFill>
          <a:blip r:embed="rId4" cstate="print"/>
          <a:srcRect l="8621" t="3681" b="20000"/>
          <a:stretch>
            <a:fillRect/>
          </a:stretch>
        </p:blipFill>
        <p:spPr>
          <a:xfrm>
            <a:off x="5214942" y="4033078"/>
            <a:ext cx="3143272" cy="2715767"/>
          </a:xfrm>
          <a:prstGeom prst="rect">
            <a:avLst/>
          </a:prstGeom>
        </p:spPr>
      </p:pic>
      <p:pic>
        <p:nvPicPr>
          <p:cNvPr id="10" name="Рисунок 9" descr="68DoZeCd7Zo.jpg"/>
          <p:cNvPicPr>
            <a:picLocks noChangeAspect="1"/>
          </p:cNvPicPr>
          <p:nvPr/>
        </p:nvPicPr>
        <p:blipFill>
          <a:blip r:embed="rId5" cstate="print"/>
          <a:srcRect t="25000" r="7812"/>
          <a:stretch>
            <a:fillRect/>
          </a:stretch>
        </p:blipFill>
        <p:spPr>
          <a:xfrm>
            <a:off x="214282" y="3643314"/>
            <a:ext cx="4714908" cy="2876891"/>
          </a:xfrm>
          <a:prstGeom prst="rect">
            <a:avLst/>
          </a:prstGeom>
        </p:spPr>
      </p:pic>
      <p:pic>
        <p:nvPicPr>
          <p:cNvPr id="9" name="Рисунок 8" descr="Vj38N7Ogw6w.jpg"/>
          <p:cNvPicPr>
            <a:picLocks noChangeAspect="1"/>
          </p:cNvPicPr>
          <p:nvPr/>
        </p:nvPicPr>
        <p:blipFill>
          <a:blip r:embed="rId6" cstate="print"/>
          <a:srcRect r="5719"/>
          <a:stretch>
            <a:fillRect/>
          </a:stretch>
        </p:blipFill>
        <p:spPr>
          <a:xfrm>
            <a:off x="5214942" y="214290"/>
            <a:ext cx="2652713" cy="373766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756fe882c7a501d130e43734c7dc82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Содержимое 4" descr="YYVfAKSzsC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7891"/>
          <a:stretch>
            <a:fillRect/>
          </a:stretch>
        </p:blipFill>
        <p:spPr>
          <a:xfrm>
            <a:off x="214282" y="142853"/>
            <a:ext cx="2928958" cy="3583820"/>
          </a:xfrm>
        </p:spPr>
      </p:pic>
      <p:pic>
        <p:nvPicPr>
          <p:cNvPr id="6" name="Рисунок 5" descr="_mZbXvXWUl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7620" y="142852"/>
            <a:ext cx="4572032" cy="3046831"/>
          </a:xfrm>
          <a:prstGeom prst="rect">
            <a:avLst/>
          </a:prstGeom>
        </p:spPr>
      </p:pic>
      <p:pic>
        <p:nvPicPr>
          <p:cNvPr id="7" name="Рисунок 6" descr="jupgjYc-D70.jpg"/>
          <p:cNvPicPr>
            <a:picLocks noChangeAspect="1"/>
          </p:cNvPicPr>
          <p:nvPr/>
        </p:nvPicPr>
        <p:blipFill>
          <a:blip r:embed="rId5"/>
          <a:srcRect l="7031" t="6250" r="16406" b="6250"/>
          <a:stretch>
            <a:fillRect/>
          </a:stretch>
        </p:blipFill>
        <p:spPr>
          <a:xfrm>
            <a:off x="214282" y="3786190"/>
            <a:ext cx="3357586" cy="2877931"/>
          </a:xfrm>
          <a:prstGeom prst="rect">
            <a:avLst/>
          </a:prstGeom>
        </p:spPr>
      </p:pic>
      <p:pic>
        <p:nvPicPr>
          <p:cNvPr id="8" name="Рисунок 7" descr="JI7KkoXSV8nj5rcYP129xdEJGcTVKjBSdqbSexDInO-iQHNT_lSqiklrWXgJIyN4fSAQ5clqCjd273mTbhSee9O-.jpg"/>
          <p:cNvPicPr>
            <a:picLocks noChangeAspect="1"/>
          </p:cNvPicPr>
          <p:nvPr/>
        </p:nvPicPr>
        <p:blipFill>
          <a:blip r:embed="rId6" cstate="print"/>
          <a:srcRect l="6113" t="5208" r="3762" b="3125"/>
          <a:stretch>
            <a:fillRect/>
          </a:stretch>
        </p:blipFill>
        <p:spPr>
          <a:xfrm>
            <a:off x="3857620" y="3357562"/>
            <a:ext cx="4357718" cy="333460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756fe882c7a501d130e43734c7dc82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08xcUx-aIuM.jpg"/>
          <p:cNvPicPr>
            <a:picLocks noChangeAspect="1"/>
          </p:cNvPicPr>
          <p:nvPr/>
        </p:nvPicPr>
        <p:blipFill>
          <a:blip r:embed="rId3"/>
          <a:srcRect t="6250" b="10416"/>
          <a:stretch>
            <a:fillRect/>
          </a:stretch>
        </p:blipFill>
        <p:spPr>
          <a:xfrm>
            <a:off x="5357818" y="857232"/>
            <a:ext cx="2786082" cy="5159447"/>
          </a:xfrm>
          <a:prstGeom prst="rect">
            <a:avLst/>
          </a:prstGeom>
        </p:spPr>
      </p:pic>
      <p:pic>
        <p:nvPicPr>
          <p:cNvPr id="6" name="Рисунок 5" descr="P1a4HJGsI1Q.jpg"/>
          <p:cNvPicPr>
            <a:picLocks noChangeAspect="1"/>
          </p:cNvPicPr>
          <p:nvPr/>
        </p:nvPicPr>
        <p:blipFill>
          <a:blip r:embed="rId4"/>
          <a:srcRect l="10937" t="22916" r="6250"/>
          <a:stretch>
            <a:fillRect/>
          </a:stretch>
        </p:blipFill>
        <p:spPr>
          <a:xfrm>
            <a:off x="142844" y="142852"/>
            <a:ext cx="4357718" cy="3042167"/>
          </a:xfrm>
          <a:prstGeom prst="rect">
            <a:avLst/>
          </a:prstGeom>
        </p:spPr>
      </p:pic>
      <p:pic>
        <p:nvPicPr>
          <p:cNvPr id="7" name="Рисунок 6" descr="px6g0MH-QgE.jpg"/>
          <p:cNvPicPr>
            <a:picLocks noChangeAspect="1"/>
          </p:cNvPicPr>
          <p:nvPr/>
        </p:nvPicPr>
        <p:blipFill>
          <a:blip r:embed="rId5" cstate="print"/>
          <a:srcRect l="18056" t="5208"/>
          <a:stretch>
            <a:fillRect/>
          </a:stretch>
        </p:blipFill>
        <p:spPr>
          <a:xfrm>
            <a:off x="857224" y="3286124"/>
            <a:ext cx="2214578" cy="341572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f756fe882c7a501d130e43734c7dc82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Содержимое 4" descr="с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2844" y="142853"/>
            <a:ext cx="4286280" cy="3224756"/>
          </a:xfrm>
        </p:spPr>
      </p:pic>
      <p:pic>
        <p:nvPicPr>
          <p:cNvPr id="6" name="Рисунок 5" descr="vOQW2LA-9m0.jpg"/>
          <p:cNvPicPr>
            <a:picLocks noChangeAspect="1"/>
          </p:cNvPicPr>
          <p:nvPr/>
        </p:nvPicPr>
        <p:blipFill>
          <a:blip r:embed="rId4"/>
          <a:srcRect l="12638" t="28125" r="16789" b="9375"/>
          <a:stretch>
            <a:fillRect/>
          </a:stretch>
        </p:blipFill>
        <p:spPr>
          <a:xfrm>
            <a:off x="6000760" y="214290"/>
            <a:ext cx="2714644" cy="3193699"/>
          </a:xfrm>
          <a:prstGeom prst="rect">
            <a:avLst/>
          </a:prstGeom>
        </p:spPr>
      </p:pic>
      <p:pic>
        <p:nvPicPr>
          <p:cNvPr id="7" name="Рисунок 6" descr="0Kekcp5MYOc.jpg"/>
          <p:cNvPicPr>
            <a:picLocks noChangeAspect="1"/>
          </p:cNvPicPr>
          <p:nvPr/>
        </p:nvPicPr>
        <p:blipFill>
          <a:blip r:embed="rId5"/>
          <a:srcRect l="15406" t="20833" r="12638" b="4166"/>
          <a:stretch>
            <a:fillRect/>
          </a:stretch>
        </p:blipFill>
        <p:spPr>
          <a:xfrm>
            <a:off x="3929058" y="3143248"/>
            <a:ext cx="2500330" cy="3461995"/>
          </a:xfrm>
          <a:prstGeom prst="rect">
            <a:avLst/>
          </a:prstGeom>
        </p:spPr>
      </p:pic>
      <p:pic>
        <p:nvPicPr>
          <p:cNvPr id="8" name="Рисунок 7" descr="uhFmBZmdFK4.jpg"/>
          <p:cNvPicPr>
            <a:picLocks noChangeAspect="1"/>
          </p:cNvPicPr>
          <p:nvPr/>
        </p:nvPicPr>
        <p:blipFill>
          <a:blip r:embed="rId6"/>
          <a:srcRect t="33333" b="25000"/>
          <a:stretch>
            <a:fillRect/>
          </a:stretch>
        </p:blipFill>
        <p:spPr>
          <a:xfrm>
            <a:off x="142844" y="3714752"/>
            <a:ext cx="3168650" cy="285752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41</Words>
  <PresentationFormat>Экран (4:3)</PresentationFormat>
  <Paragraphs>6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Муниципальное  бюджетное дошкольное образовательное учреждение детский сад № 8 комбинированного вида Щербиновский район станица Старощербиновская</vt:lpstr>
      <vt:lpstr>Слайд 2</vt:lpstr>
      <vt:lpstr>Слайд 3</vt:lpstr>
      <vt:lpstr>Слайд 4</vt:lpstr>
      <vt:lpstr>Консультации</vt:lpstr>
      <vt:lpstr>Слайд 6</vt:lpstr>
      <vt:lpstr>Слайд 7</vt:lpstr>
      <vt:lpstr>Слайд 8</vt:lpstr>
      <vt:lpstr>Слайд 9</vt:lpstr>
      <vt:lpstr>Слайд 10</vt:lpstr>
      <vt:lpstr>Слайд 11</vt:lpstr>
      <vt:lpstr>Работа с детьми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2023</dc:creator>
  <cp:lastModifiedBy>2023</cp:lastModifiedBy>
  <cp:revision>50</cp:revision>
  <dcterms:created xsi:type="dcterms:W3CDTF">2024-11-25T16:22:16Z</dcterms:created>
  <dcterms:modified xsi:type="dcterms:W3CDTF">2025-02-17T09:30:49Z</dcterms:modified>
</cp:coreProperties>
</file>