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2" r:id="rId11"/>
    <p:sldId id="263" r:id="rId12"/>
    <p:sldId id="265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A2246-E181-48A1-81E2-9FF47D064D4B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40A49-F5FA-418C-9350-1D9EACACFB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50019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№11 комбинированного вида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станица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Новощербиновская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2838020"/>
          </a:xfrm>
        </p:spPr>
        <p:txBody>
          <a:bodyPr/>
          <a:lstStyle/>
          <a:p>
            <a:pPr algn="ctr"/>
            <a:r>
              <a:rPr lang="ru-RU" dirty="0" smtClean="0"/>
              <a:t>ТЕМА: «Развитие физических качеств у дошкольников через подвижные игры и игровые упражнения»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Инструктор по ФК: </a:t>
            </a:r>
            <a:r>
              <a:rPr lang="ru-RU" dirty="0" err="1" smtClean="0"/>
              <a:t>Каламбет</a:t>
            </a:r>
            <a:r>
              <a:rPr lang="ru-RU" dirty="0" smtClean="0"/>
              <a:t> Г.А.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 СПОРТИВНЫМ ИНВЕНТАРЁМ</a:t>
            </a:r>
            <a:endParaRPr lang="ru-RU" b="1" dirty="0"/>
          </a:p>
        </p:txBody>
      </p:sp>
      <p:pic>
        <p:nvPicPr>
          <p:cNvPr id="6146" name="Picture 2" descr="C:\Users\2024\Desktop\фто для рмо 31.102025\IMG-20251025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679111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024\Desktop\фто для рмо 31.102025\IMG-20251025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29600" cy="425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2024\Desktop\фто для рмо 31.102025\IMG-20240213-WA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65131" cy="626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43966" cy="1071570"/>
          </a:xfrm>
        </p:spPr>
        <p:txBody>
          <a:bodyPr/>
          <a:lstStyle/>
          <a:p>
            <a:pPr algn="ctr"/>
            <a:r>
              <a:rPr lang="ru-RU" b="1" dirty="0" smtClean="0"/>
              <a:t>ИГРЫ - ЭСТАФЕТЫ</a:t>
            </a:r>
            <a:endParaRPr lang="ru-RU" b="1" dirty="0"/>
          </a:p>
        </p:txBody>
      </p:sp>
      <p:pic>
        <p:nvPicPr>
          <p:cNvPr id="11266" name="Picture 2" descr="C:\Users\2024\Desktop\фто для рмо 31.102025\IMG-20251014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191" y="1643050"/>
            <a:ext cx="881496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2024\Desktop\фто для рмо 31.102025\IMG-20251025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10818" cy="633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2024\Desktop\фто для рмо 31.102025\IMG-20231025-WA01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0007" y="0"/>
            <a:ext cx="3813994" cy="6715148"/>
          </a:xfrm>
          <a:prstGeom prst="rect">
            <a:avLst/>
          </a:prstGeom>
          <a:noFill/>
        </p:spPr>
      </p:pic>
      <p:pic>
        <p:nvPicPr>
          <p:cNvPr id="12292" name="Picture 4" descr="E:\Users\Макс\Desktop\работа физ инструктора\мероприятия все\сценарии спорт 23-24\подготовит. гр 24.10.23\фото секреты здоровья\UyyogNcNTh8.jpg"/>
          <p:cNvPicPr>
            <a:picLocks noChangeAspect="1" noChangeArrowheads="1"/>
          </p:cNvPicPr>
          <p:nvPr/>
        </p:nvPicPr>
        <p:blipFill>
          <a:blip r:embed="rId3"/>
          <a:srcRect l="15354" r="9449"/>
          <a:stretch>
            <a:fillRect/>
          </a:stretch>
        </p:blipFill>
        <p:spPr bwMode="auto">
          <a:xfrm>
            <a:off x="-1" y="714356"/>
            <a:ext cx="530035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24\Desktop\фто для рмо 31.102025\IMG-20240216-WA00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069" y="0"/>
            <a:ext cx="9165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СЮЖЕТНЫЕ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024\Desktop\фто для рмо 31.102025\IMG-20251025-WA0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1" name="Picture 3" descr="C:\Users\2024\Desktop\фто для рмо 31.102025\IMG-20251025-WA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2024\Desktop\фто для рмо 31.102025\IMG-20251025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7904" y="0"/>
            <a:ext cx="6928568" cy="6858000"/>
          </a:xfrm>
          <a:prstGeom prst="rect">
            <a:avLst/>
          </a:prstGeom>
          <a:noFill/>
        </p:spPr>
      </p:pic>
      <p:pic>
        <p:nvPicPr>
          <p:cNvPr id="3075" name="Picture 3" descr="C:\Users\2024\Desktop\фто для рмо 31.102025\IMG-20251025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1662113"/>
            <a:ext cx="10287000" cy="1018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24\Desktop\фто для рмо 31.102025\IMG-2023022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05" y="428604"/>
            <a:ext cx="4500595" cy="6000792"/>
          </a:xfrm>
          <a:prstGeom prst="rect">
            <a:avLst/>
          </a:prstGeom>
          <a:noFill/>
        </p:spPr>
      </p:pic>
      <p:pic>
        <p:nvPicPr>
          <p:cNvPr id="4099" name="Picture 3" descr="C:\Users\2024\Desktop\фто для рмо 31.102025\IMG-20230221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572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 СОДЕРЖАНИЮ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024\Desktop\фто для рмо 31.102025\IMG_20221102_105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818" y="214290"/>
            <a:ext cx="4613066" cy="6143668"/>
          </a:xfrm>
          <a:prstGeom prst="rect">
            <a:avLst/>
          </a:prstGeom>
          <a:noFill/>
        </p:spPr>
      </p:pic>
      <p:pic>
        <p:nvPicPr>
          <p:cNvPr id="5124" name="Picture 4" descr="C:\Users\2024\Desktop\фто для рмо 31.102025\IMG_20221102_104336.jpg"/>
          <p:cNvPicPr>
            <a:picLocks noChangeAspect="1" noChangeArrowheads="1"/>
          </p:cNvPicPr>
          <p:nvPr/>
        </p:nvPicPr>
        <p:blipFill>
          <a:blip r:embed="rId3"/>
          <a:srcRect l="7838" r="9579"/>
          <a:stretch>
            <a:fillRect/>
          </a:stretch>
        </p:blipFill>
        <p:spPr bwMode="auto">
          <a:xfrm>
            <a:off x="142844" y="857232"/>
            <a:ext cx="418865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24\Desktop\фто для рмо 31.102025\IMG_20251114_103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294" y="0"/>
            <a:ext cx="7765706" cy="3587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392909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НЕЙРОИГРЫ И УПРАЖНЕНИЯ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2024\Desktop\фто для рмо 31.102025\IMG_20251114_103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86131"/>
            <a:ext cx="7515881" cy="347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2024\Desktop\фто для рмо 31.102025\IMG_20251114_10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43848" cy="3669563"/>
          </a:xfrm>
          <a:prstGeom prst="rect">
            <a:avLst/>
          </a:prstGeom>
          <a:noFill/>
        </p:spPr>
      </p:pic>
      <p:pic>
        <p:nvPicPr>
          <p:cNvPr id="2052" name="Picture 4" descr="C:\Users\2024\Desktop\фто для рмо 31.102025\IMG_20251114_10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273" y="3357562"/>
            <a:ext cx="7577727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024\Desktop\фто для рмо 31.102025\IMG_20251114_103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294" y="0"/>
            <a:ext cx="7765706" cy="3587273"/>
          </a:xfrm>
          <a:prstGeom prst="rect">
            <a:avLst/>
          </a:prstGeom>
          <a:noFill/>
        </p:spPr>
      </p:pic>
      <p:pic>
        <p:nvPicPr>
          <p:cNvPr id="4099" name="Picture 3" descr="C:\Users\2024\Desktop\фто для рмо 31.102025\IMG_20251114_103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00445"/>
            <a:ext cx="7051936" cy="3257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50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дошкольное образовательное учреждение детский сад №11 комбинированного вида муниципального образования Щербиновский район  станица Новощербиновская</vt:lpstr>
      <vt:lpstr>СЮЖЕТНЫЕ</vt:lpstr>
      <vt:lpstr>Слайд 3</vt:lpstr>
      <vt:lpstr>Слайд 4</vt:lpstr>
      <vt:lpstr>ПО СОДЕРЖАНИЮ</vt:lpstr>
      <vt:lpstr>Слайд 6</vt:lpstr>
      <vt:lpstr>   НЕЙРОИГРЫ И УПРАЖНЕНИЯ</vt:lpstr>
      <vt:lpstr>Слайд 8</vt:lpstr>
      <vt:lpstr>Слайд 9</vt:lpstr>
      <vt:lpstr>СО СПОРТИВНЫМ ИНВЕНТАРЁМ</vt:lpstr>
      <vt:lpstr>Слайд 11</vt:lpstr>
      <vt:lpstr>Слайд 12</vt:lpstr>
      <vt:lpstr>ИГРЫ - ЭСТАФЕТЫ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</dc:title>
  <dc:creator>2024</dc:creator>
  <cp:lastModifiedBy>2024</cp:lastModifiedBy>
  <cp:revision>19</cp:revision>
  <dcterms:created xsi:type="dcterms:W3CDTF">2025-10-25T13:35:15Z</dcterms:created>
  <dcterms:modified xsi:type="dcterms:W3CDTF">2025-11-18T08:18:24Z</dcterms:modified>
</cp:coreProperties>
</file>