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5618-8639-4FB7-B9A1-D4E8140402E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150-36D4-48FD-997E-D59164C5C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4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5618-8639-4FB7-B9A1-D4E8140402E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150-36D4-48FD-997E-D59164C5C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4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5618-8639-4FB7-B9A1-D4E8140402E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150-36D4-48FD-997E-D59164C5C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5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5618-8639-4FB7-B9A1-D4E8140402E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150-36D4-48FD-997E-D59164C5C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4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5618-8639-4FB7-B9A1-D4E8140402E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150-36D4-48FD-997E-D59164C5C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64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5618-8639-4FB7-B9A1-D4E8140402E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150-36D4-48FD-997E-D59164C5C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6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5618-8639-4FB7-B9A1-D4E8140402E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150-36D4-48FD-997E-D59164C5C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5618-8639-4FB7-B9A1-D4E8140402E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150-36D4-48FD-997E-D59164C5C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3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5618-8639-4FB7-B9A1-D4E8140402E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150-36D4-48FD-997E-D59164C5C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2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5618-8639-4FB7-B9A1-D4E8140402E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150-36D4-48FD-997E-D59164C5C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0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5618-8639-4FB7-B9A1-D4E8140402E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150-36D4-48FD-997E-D59164C5C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1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C5618-8639-4FB7-B9A1-D4E8140402E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F150-36D4-48FD-997E-D59164C5C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02591" y="314446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ОБРАЗОВАТЕЛЬНОЕ УЧРЕЖДЕНИЕ 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 РАЗВИТИЯ РЕБЕНКА – ДЕТСКИЙ САД № 9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МУНИЦИПАЛЬНОГО ОБРАЗОВАНИЯ ЩЕРБИНОВСКИЙ РАЙОН 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СТАНИЦА СТАРОЩЕРБИНОВСКАЯ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8740" y="1606659"/>
            <a:ext cx="108090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Муниципальный этап краевого конкурса среди образовательных организаций и индивидуальных предпринимателей, реализующих программы дошкольного образования, по пропаганде чтения-восприятия детской литературы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«Читающая мама – читающая страна» в 2019 году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«Библиотеки для детей и родителей в дошкольной организации»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1767" y="4102041"/>
            <a:ext cx="6096000" cy="16748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Спиридонова Марина Владимировна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353620, Краснодарский край, </a:t>
            </a:r>
            <a:r>
              <a:rPr lang="ru-RU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Щербиновский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район,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станица Старощербиновская ул.Тельмана,146.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телефон/факс: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8(86151)7-78-38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kolokolchiki.9@yandex.ru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9sad.ucoz.net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07" y="3052760"/>
            <a:ext cx="4290695" cy="3219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84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05217" y="299900"/>
            <a:ext cx="10822675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«Эту книжечку люблю, её домой с собой возьму!»</a:t>
            </a:r>
            <a:endParaRPr lang="ru-RU" sz="2400" b="1" dirty="0"/>
          </a:p>
        </p:txBody>
      </p:sp>
      <p:pic>
        <p:nvPicPr>
          <p:cNvPr id="6" name="Рисунок 5" descr="C:\Users\SADIK №9\Desktop\книжный уголок\варя череватенко\DSC009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10" y="937713"/>
            <a:ext cx="4896391" cy="400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SADIK №9\Desktop\книжный уголок\варя череватенко\DSC009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68" y="2411671"/>
            <a:ext cx="5158854" cy="386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126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55097" y="478851"/>
            <a:ext cx="988097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«Ура!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Книжкины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именины !»</a:t>
            </a:r>
            <a:endParaRPr lang="ru-RU" sz="2400" b="1" dirty="0"/>
          </a:p>
        </p:txBody>
      </p:sp>
      <p:pic>
        <p:nvPicPr>
          <p:cNvPr id="5" name="Рисунок 4" descr="C:\Users\SADIK №9\Desktop\книжный уголок\фото выставка книг\DSC0102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044" y="1419367"/>
            <a:ext cx="7399086" cy="5132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31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50" y="910917"/>
            <a:ext cx="7833910" cy="550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65923" y="214531"/>
            <a:ext cx="9780498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Конкурс для воспитанников и их родителей «Книга своими руками»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716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10186" y="204366"/>
            <a:ext cx="9799092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Акция «Подари книжку детскому саду»</a:t>
            </a:r>
            <a:endParaRPr lang="ru-RU" sz="2400" b="1" dirty="0"/>
          </a:p>
        </p:txBody>
      </p:sp>
      <p:pic>
        <p:nvPicPr>
          <p:cNvPr id="3" name="Рисунок 2" descr="C:\Users\SADIK №9\Desktop\книжный уголок\DSC093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2"/>
          <a:stretch/>
        </p:blipFill>
        <p:spPr bwMode="auto">
          <a:xfrm>
            <a:off x="1867419" y="777922"/>
            <a:ext cx="8911988" cy="5650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465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41696" y="518265"/>
            <a:ext cx="10208525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«Экскурсия в детскую центральную библиотеку»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1754" y="1214651"/>
            <a:ext cx="7929349" cy="5158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902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68907" y="466922"/>
            <a:ext cx="10454185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Наша б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иблиотека»</a:t>
            </a:r>
            <a:endParaRPr lang="ru-RU" sz="2400" b="1" dirty="0"/>
          </a:p>
        </p:txBody>
      </p:sp>
      <p:pic>
        <p:nvPicPr>
          <p:cNvPr id="5" name="Рисунок 4" descr="C:\Users\SADIK №9\Desktop\книжный уголок\книга\DSC035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1"/>
          <a:stretch/>
        </p:blipFill>
        <p:spPr bwMode="auto">
          <a:xfrm rot="5400000">
            <a:off x="1070219" y="1655947"/>
            <a:ext cx="5155419" cy="4634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26" y="1395508"/>
            <a:ext cx="4544634" cy="5155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40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57618" y="643232"/>
            <a:ext cx="10276764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Гости в нашей библиотеке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/>
          </a:p>
        </p:txBody>
      </p:sp>
      <p:pic>
        <p:nvPicPr>
          <p:cNvPr id="7" name="Рисунок 6" descr="C:\Users\SADIK №9\Desktop\книжный уголок\книга\DSC030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2128" y="1690742"/>
            <a:ext cx="4970945" cy="431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ADIK №9\Desktop\книжный уголок\книга\DSC0303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12"/>
          <a:stretch/>
        </p:blipFill>
        <p:spPr bwMode="auto">
          <a:xfrm rot="5400000">
            <a:off x="6092708" y="1479766"/>
            <a:ext cx="4970946" cy="4734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667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50879" y="613800"/>
            <a:ext cx="10331354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Книжкина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больница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/>
          </a:p>
        </p:txBody>
      </p:sp>
      <p:pic>
        <p:nvPicPr>
          <p:cNvPr id="5" name="Рисунок 4" descr="C:\Users\SADIK №9\Desktop\книжный уголок\книга\DSC035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5"/>
          <a:stretch/>
        </p:blipFill>
        <p:spPr bwMode="auto">
          <a:xfrm>
            <a:off x="1816278" y="1611218"/>
            <a:ext cx="4394579" cy="4694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SADIK №9\Desktop\книжный уголок\книга\DSC035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"/>
          <a:stretch/>
        </p:blipFill>
        <p:spPr bwMode="auto">
          <a:xfrm rot="5400000">
            <a:off x="6444256" y="1885905"/>
            <a:ext cx="4694048" cy="4144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795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73458" y="576977"/>
            <a:ext cx="1065889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Наше творчество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/>
          </a:p>
        </p:txBody>
      </p:sp>
      <p:pic>
        <p:nvPicPr>
          <p:cNvPr id="5" name="Рисунок 4" descr="C:\Users\SADIK №9\Desktop\книжный уголок\книга\DSC035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8" y="1392073"/>
            <a:ext cx="5144657" cy="476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SADIK №9\Desktop\книжный уголок\книга\DSC035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38" y="1392073"/>
            <a:ext cx="5262719" cy="461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617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7839" y="472026"/>
            <a:ext cx="10836321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Спектакль «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Снежная королева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/>
          </a:p>
        </p:txBody>
      </p:sp>
      <p:pic>
        <p:nvPicPr>
          <p:cNvPr id="7" name="Рисунок 6" descr="C:\Users\SADIK №9\Desktop\книжный уголок\снежная королева\DSC0588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3582" y="1405719"/>
            <a:ext cx="4981432" cy="4626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SADIK №9\Desktop\книжный уголок\снежная королева\DSC059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1" y="1405721"/>
            <a:ext cx="5322627" cy="4626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80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149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SADIK №9</dc:creator>
  <cp:lastModifiedBy>SADIK №9</cp:lastModifiedBy>
  <cp:revision>7</cp:revision>
  <dcterms:created xsi:type="dcterms:W3CDTF">2019-04-19T11:57:17Z</dcterms:created>
  <dcterms:modified xsi:type="dcterms:W3CDTF">2019-04-19T13:06:55Z</dcterms:modified>
</cp:coreProperties>
</file>