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83933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сад №34 г. Курганинска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Курганинский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20980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воспитанников ДОУ в районных фестивалях конкурсах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инновационный подход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организации музыкального воспитания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4572000"/>
            <a:ext cx="3087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МАДОУ №34 г. Курганинска</a:t>
            </a:r>
          </a:p>
          <a:p>
            <a:pPr algn="r"/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Шаповалова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Е.А.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61722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26_102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457200"/>
            <a:ext cx="4648200" cy="3048001"/>
          </a:xfrm>
          <a:prstGeom prst="rect">
            <a:avLst/>
          </a:prstGeom>
        </p:spPr>
      </p:pic>
      <p:pic>
        <p:nvPicPr>
          <p:cNvPr id="4" name="Рисунок 3" descr="IMG_53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1" y="304801"/>
            <a:ext cx="4495799" cy="2667000"/>
          </a:xfrm>
          <a:prstGeom prst="rect">
            <a:avLst/>
          </a:prstGeom>
        </p:spPr>
      </p:pic>
      <p:pic>
        <p:nvPicPr>
          <p:cNvPr id="5" name="Рисунок 4" descr="IMG_16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276601"/>
            <a:ext cx="4419600" cy="2895599"/>
          </a:xfrm>
          <a:prstGeom prst="rect">
            <a:avLst/>
          </a:prstGeom>
        </p:spPr>
      </p:pic>
      <p:pic>
        <p:nvPicPr>
          <p:cNvPr id="8" name="Рисунок 7" descr="IMG_13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86400" y="3276600"/>
            <a:ext cx="2828925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1df06d60-92ad-4fe2-b2c5-452b5a386ad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28600"/>
            <a:ext cx="3429000" cy="3657600"/>
          </a:xfrm>
          <a:prstGeom prst="rect">
            <a:avLst/>
          </a:prstGeom>
        </p:spPr>
      </p:pic>
      <p:pic>
        <p:nvPicPr>
          <p:cNvPr id="4" name="Рисунок 3" descr="IMG_538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3352800"/>
            <a:ext cx="5350933" cy="3181350"/>
          </a:xfrm>
          <a:prstGeom prst="rect">
            <a:avLst/>
          </a:prstGeom>
        </p:spPr>
      </p:pic>
      <p:pic>
        <p:nvPicPr>
          <p:cNvPr id="5" name="Рисунок 4" descr="IMG_20210528_0859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228600"/>
            <a:ext cx="4089400" cy="2819400"/>
          </a:xfrm>
          <a:prstGeom prst="rect">
            <a:avLst/>
          </a:prstGeom>
        </p:spPr>
      </p:pic>
      <p:pic>
        <p:nvPicPr>
          <p:cNvPr id="7" name="Рисунок 6" descr="PHOTO-2021-08-20-09-48-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3962400"/>
            <a:ext cx="4343400" cy="25372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9372600" cy="6858000"/>
          </a:xfrm>
          <a:prstGeom prst="rect">
            <a:avLst/>
          </a:prstGeom>
        </p:spPr>
      </p:pic>
      <p:pic>
        <p:nvPicPr>
          <p:cNvPr id="4" name="Рисунок 3" descr="attachment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04800"/>
            <a:ext cx="4648200" cy="3021666"/>
          </a:xfrm>
          <a:prstGeom prst="rect">
            <a:avLst/>
          </a:prstGeom>
        </p:spPr>
      </p:pic>
      <p:pic>
        <p:nvPicPr>
          <p:cNvPr id="6" name="Рисунок 5" descr="attachment (1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38600"/>
            <a:ext cx="4114800" cy="2514600"/>
          </a:xfrm>
          <a:prstGeom prst="rect">
            <a:avLst/>
          </a:prstGeom>
        </p:spPr>
      </p:pic>
      <p:pic>
        <p:nvPicPr>
          <p:cNvPr id="8" name="Рисунок 7" descr="Screenshot_20211022_1131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048000"/>
            <a:ext cx="3657600" cy="3521076"/>
          </a:xfrm>
          <a:prstGeom prst="rect">
            <a:avLst/>
          </a:prstGeom>
        </p:spPr>
      </p:pic>
      <p:pic>
        <p:nvPicPr>
          <p:cNvPr id="9" name="Рисунок 8" descr="attachment (6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7800" y="304800"/>
            <a:ext cx="31242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IMG_1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228600"/>
            <a:ext cx="3759200" cy="2514600"/>
          </a:xfrm>
          <a:prstGeom prst="rect">
            <a:avLst/>
          </a:prstGeom>
        </p:spPr>
      </p:pic>
      <p:pic>
        <p:nvPicPr>
          <p:cNvPr id="4" name="Рисунок 3" descr="IMG_20220513_1028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581400"/>
            <a:ext cx="5340290" cy="2961361"/>
          </a:xfrm>
          <a:prstGeom prst="rect">
            <a:avLst/>
          </a:prstGeom>
        </p:spPr>
      </p:pic>
      <p:pic>
        <p:nvPicPr>
          <p:cNvPr id="5" name="Рисунок 4" descr="IMG_20220513_103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228601"/>
            <a:ext cx="4038600" cy="2743200"/>
          </a:xfrm>
          <a:prstGeom prst="rect">
            <a:avLst/>
          </a:prstGeom>
        </p:spPr>
      </p:pic>
      <p:pic>
        <p:nvPicPr>
          <p:cNvPr id="7" name="Рисунок 6" descr="IMG_20220513_1031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2971800"/>
            <a:ext cx="38100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attachment (20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81000"/>
            <a:ext cx="4648200" cy="3352800"/>
          </a:xfrm>
          <a:prstGeom prst="rect">
            <a:avLst/>
          </a:prstGeom>
        </p:spPr>
      </p:pic>
      <p:pic>
        <p:nvPicPr>
          <p:cNvPr id="4" name="Рисунок 3" descr="attachment (19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3276600"/>
            <a:ext cx="4953000" cy="3371850"/>
          </a:xfrm>
          <a:prstGeom prst="rect">
            <a:avLst/>
          </a:prstGeom>
        </p:spPr>
      </p:pic>
      <p:pic>
        <p:nvPicPr>
          <p:cNvPr id="5" name="Рисунок 4" descr="attachment (18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733800"/>
            <a:ext cx="3581400" cy="2895600"/>
          </a:xfrm>
          <a:prstGeom prst="rect">
            <a:avLst/>
          </a:prstGeom>
        </p:spPr>
      </p:pic>
      <p:pic>
        <p:nvPicPr>
          <p:cNvPr id="6" name="Рисунок 5" descr="attachment (2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5400" y="381000"/>
            <a:ext cx="37338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 descr="IMG_20221005_145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819400"/>
            <a:ext cx="5410200" cy="3790950"/>
          </a:xfrm>
          <a:prstGeom prst="rect">
            <a:avLst/>
          </a:prstGeom>
        </p:spPr>
      </p:pic>
      <p:pic>
        <p:nvPicPr>
          <p:cNvPr id="5" name="Рисунок 4" descr="IMG_20220513_1033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228600"/>
            <a:ext cx="4876800" cy="3543300"/>
          </a:xfrm>
          <a:prstGeom prst="rect">
            <a:avLst/>
          </a:prstGeom>
        </p:spPr>
      </p:pic>
      <p:pic>
        <p:nvPicPr>
          <p:cNvPr id="7" name="Рисунок 6" descr="IMG_51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4038600"/>
            <a:ext cx="3581400" cy="2362200"/>
          </a:xfrm>
          <a:prstGeom prst="rect">
            <a:avLst/>
          </a:prstGeom>
        </p:spPr>
      </p:pic>
      <p:pic>
        <p:nvPicPr>
          <p:cNvPr id="8" name="Рисунок 7" descr="739c147d-b537-4815-b12c-5aacfde72e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04800"/>
            <a:ext cx="36576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2743200"/>
            <a:ext cx="6882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1143000"/>
            <a:ext cx="4830220" cy="3787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00200"/>
            <a:ext cx="426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Музыку называют «зеркалом души человеческой», «эмоциональным познанием» (Б.Теплов)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981200"/>
            <a:ext cx="6858000" cy="4510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«Кем бы ни стал в дальнейшем ребенок – музыкантом или врачом, ученым или рабочим» - по словам австрийского композитора и педагога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К.Орфа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задача педагога – воспитать в нем творческое начало.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28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895600"/>
            <a:ext cx="4191000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762000"/>
            <a:ext cx="8305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Монтель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«Где для детей польза, там же для них должно быть и удовольствие».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20210528_085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895600"/>
            <a:ext cx="4322281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кубань 80  и безопасност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202233"/>
            <a:ext cx="7721460" cy="54593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572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Платон: «Воспитание музыкой надо считать самым главным»…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ФОТ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112341"/>
            <a:ext cx="7848600" cy="5549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457200"/>
            <a:ext cx="743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«Не рядом, не над ними, а вместе!</a:t>
            </a:r>
            <a:r>
              <a:rPr lang="ru-RU" sz="2800" dirty="0" smtClean="0">
                <a:solidFill>
                  <a:srgbClr val="002060"/>
                </a:solidFill>
              </a:rPr>
              <a:t>».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c91a8f6a-064f-4b39-836a-141d60fe20d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5518951" cy="3108722"/>
          </a:xfrm>
          <a:prstGeom prst="rect">
            <a:avLst/>
          </a:prstGeom>
        </p:spPr>
      </p:pic>
      <p:pic>
        <p:nvPicPr>
          <p:cNvPr id="7" name="Рисунок 6" descr="IMG_36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3048000"/>
            <a:ext cx="5181600" cy="3581400"/>
          </a:xfrm>
          <a:prstGeom prst="rect">
            <a:avLst/>
          </a:prstGeom>
        </p:spPr>
      </p:pic>
      <p:pic>
        <p:nvPicPr>
          <p:cNvPr id="8" name="Рисунок 7" descr="IMG_20211126_0927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657600"/>
            <a:ext cx="3886200" cy="2667000"/>
          </a:xfrm>
          <a:prstGeom prst="rect">
            <a:avLst/>
          </a:prstGeom>
        </p:spPr>
      </p:pic>
      <p:pic>
        <p:nvPicPr>
          <p:cNvPr id="9" name="Рисунок 8" descr="6638bae2-33ee-4221-a991-3406b0d3dbf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38800" y="685800"/>
            <a:ext cx="320040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A6C734E4-050D-4FB3-90F3-E907AB68B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52400"/>
            <a:ext cx="3352800" cy="3581400"/>
          </a:xfrm>
          <a:prstGeom prst="rect">
            <a:avLst/>
          </a:prstGeom>
        </p:spPr>
      </p:pic>
      <p:pic>
        <p:nvPicPr>
          <p:cNvPr id="6" name="Рисунок 5" descr="C8D18BF5-A586-4D43-976C-46C2F0894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581400"/>
            <a:ext cx="3352800" cy="3048000"/>
          </a:xfrm>
          <a:prstGeom prst="rect">
            <a:avLst/>
          </a:prstGeom>
        </p:spPr>
      </p:pic>
      <p:pic>
        <p:nvPicPr>
          <p:cNvPr id="7" name="Рисунок 6" descr="attachment (2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0"/>
            <a:ext cx="2819400" cy="3429000"/>
          </a:xfrm>
          <a:prstGeom prst="rect">
            <a:avLst/>
          </a:prstGeom>
        </p:spPr>
      </p:pic>
      <p:pic>
        <p:nvPicPr>
          <p:cNvPr id="8" name="Рисунок 7" descr="attachment (4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6400" y="3124200"/>
            <a:ext cx="281940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940661_46-phonoteka-org-p-fon-dlya-prezentatsii-muzikalnii-stil-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IMG_20210527_091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200400"/>
            <a:ext cx="4648200" cy="3276600"/>
          </a:xfrm>
          <a:prstGeom prst="rect">
            <a:avLst/>
          </a:prstGeom>
        </p:spPr>
      </p:pic>
      <p:pic>
        <p:nvPicPr>
          <p:cNvPr id="11" name="Рисунок 10" descr="attachment (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228600"/>
            <a:ext cx="2906486" cy="3657600"/>
          </a:xfrm>
          <a:prstGeom prst="rect">
            <a:avLst/>
          </a:prstGeom>
        </p:spPr>
      </p:pic>
      <p:pic>
        <p:nvPicPr>
          <p:cNvPr id="12" name="Рисунок 11" descr="attachment (8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533400"/>
            <a:ext cx="2286000" cy="2895600"/>
          </a:xfrm>
          <a:prstGeom prst="rect">
            <a:avLst/>
          </a:prstGeom>
        </p:spPr>
      </p:pic>
      <p:pic>
        <p:nvPicPr>
          <p:cNvPr id="13" name="Рисунок 12" descr="D211CA5C-C694-4FB1-B280-A3DEC8406DC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152400"/>
            <a:ext cx="2514600" cy="2895600"/>
          </a:xfrm>
          <a:prstGeom prst="rect">
            <a:avLst/>
          </a:prstGeom>
        </p:spPr>
      </p:pic>
      <p:pic>
        <p:nvPicPr>
          <p:cNvPr id="14" name="Рисунок 13" descr="IMG_368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7800" y="3810000"/>
            <a:ext cx="3505200" cy="266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136</Words>
  <Application>Microsoft Office PowerPoint</Application>
  <PresentationFormat>Экран (4:3)</PresentationFormat>
  <Paragraphs>17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Irina</cp:lastModifiedBy>
  <cp:revision>35</cp:revision>
  <dcterms:created xsi:type="dcterms:W3CDTF">2022-10-14T07:08:19Z</dcterms:created>
  <dcterms:modified xsi:type="dcterms:W3CDTF">2022-10-24T11:26:55Z</dcterms:modified>
</cp:coreProperties>
</file>