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74" r:id="rId4"/>
    <p:sldId id="269" r:id="rId5"/>
    <p:sldId id="267" r:id="rId6"/>
    <p:sldId id="271" r:id="rId7"/>
    <p:sldId id="272" r:id="rId8"/>
    <p:sldId id="275" r:id="rId9"/>
    <p:sldId id="276" r:id="rId10"/>
    <p:sldId id="277" r:id="rId11"/>
    <p:sldId id="278" r:id="rId12"/>
    <p:sldId id="279" r:id="rId13"/>
    <p:sldId id="281" r:id="rId14"/>
    <p:sldId id="280" r:id="rId15"/>
    <p:sldId id="282" r:id="rId16"/>
    <p:sldId id="283" r:id="rId17"/>
    <p:sldId id="284" r:id="rId18"/>
    <p:sldId id="285" r:id="rId19"/>
    <p:sldId id="286" r:id="rId20"/>
    <p:sldId id="288" r:id="rId21"/>
    <p:sldId id="289" r:id="rId22"/>
    <p:sldId id="293" r:id="rId23"/>
    <p:sldId id="291" r:id="rId24"/>
    <p:sldId id="29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2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2F7BAD-694E-49AD-97E9-918C54BEEC0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5D06DF7F-59C9-450E-B455-FFB702CF0F27}">
      <dgm:prSet/>
      <dgm:spPr/>
      <dgm:t>
        <a:bodyPr/>
        <a:lstStyle/>
        <a:p>
          <a:pPr rtl="0"/>
          <a:r>
            <a:rPr lang="ru-RU" b="1" dirty="0" smtClean="0"/>
            <a:t>Основным направлением, которой является формирование системы работы по техническому творчеству с привлечением родительского сообщества и с учетом предприятий региона</a:t>
          </a:r>
          <a:endParaRPr lang="ru-RU" b="1" dirty="0"/>
        </a:p>
      </dgm:t>
    </dgm:pt>
    <dgm:pt modelId="{6246327F-3B72-482D-BE51-3F96A0ABE3DA}" type="parTrans" cxnId="{87F60CAC-4975-4784-BFE0-50F5242F7895}">
      <dgm:prSet/>
      <dgm:spPr/>
      <dgm:t>
        <a:bodyPr/>
        <a:lstStyle/>
        <a:p>
          <a:endParaRPr lang="ru-RU"/>
        </a:p>
      </dgm:t>
    </dgm:pt>
    <dgm:pt modelId="{3CF99EC4-C78F-467B-960B-0FA5A84FFF0E}" type="sibTrans" cxnId="{87F60CAC-4975-4784-BFE0-50F5242F7895}">
      <dgm:prSet/>
      <dgm:spPr/>
      <dgm:t>
        <a:bodyPr/>
        <a:lstStyle/>
        <a:p>
          <a:endParaRPr lang="ru-RU"/>
        </a:p>
      </dgm:t>
    </dgm:pt>
    <dgm:pt modelId="{86BB7483-8F52-4425-8BDE-ACFC447EF01C}" type="pres">
      <dgm:prSet presAssocID="{4A2F7BAD-694E-49AD-97E9-918C54BEEC0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AC2C1C-F6C0-4CE4-8F5E-9C1B0B903CC0}" type="pres">
      <dgm:prSet presAssocID="{5D06DF7F-59C9-450E-B455-FFB702CF0F2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F60CAC-4975-4784-BFE0-50F5242F7895}" srcId="{4A2F7BAD-694E-49AD-97E9-918C54BEEC05}" destId="{5D06DF7F-59C9-450E-B455-FFB702CF0F27}" srcOrd="0" destOrd="0" parTransId="{6246327F-3B72-482D-BE51-3F96A0ABE3DA}" sibTransId="{3CF99EC4-C78F-467B-960B-0FA5A84FFF0E}"/>
    <dgm:cxn modelId="{AFC16CDD-D348-47A3-A6E4-061E6B1AB274}" type="presOf" srcId="{4A2F7BAD-694E-49AD-97E9-918C54BEEC05}" destId="{86BB7483-8F52-4425-8BDE-ACFC447EF01C}" srcOrd="0" destOrd="0" presId="urn:microsoft.com/office/officeart/2005/8/layout/vList2"/>
    <dgm:cxn modelId="{04F3F323-966B-4EAC-B267-71D72F2B18B7}" type="presOf" srcId="{5D06DF7F-59C9-450E-B455-FFB702CF0F27}" destId="{67AC2C1C-F6C0-4CE4-8F5E-9C1B0B903CC0}" srcOrd="0" destOrd="0" presId="urn:microsoft.com/office/officeart/2005/8/layout/vList2"/>
    <dgm:cxn modelId="{0E1E07A4-9CFC-4357-B156-658EBCA6328D}" type="presParOf" srcId="{86BB7483-8F52-4425-8BDE-ACFC447EF01C}" destId="{67AC2C1C-F6C0-4CE4-8F5E-9C1B0B903C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ED29CB0-A894-4A74-A2F5-EAED67C569BF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261ECAA-FC93-4083-BA65-06B183D4C05C}">
      <dgm:prSet custT="1"/>
      <dgm:spPr/>
      <dgm:t>
        <a:bodyPr/>
        <a:lstStyle/>
        <a:p>
          <a:pPr rtl="0"/>
          <a:r>
            <a:rPr lang="ru-RU" sz="2800" b="0" i="0" baseline="0" dirty="0" smtClean="0">
              <a:latin typeface="Times New Roman" pitchFamily="18" charset="0"/>
              <a:cs typeface="Times New Roman" pitchFamily="18" charset="0"/>
            </a:rPr>
            <a:t>1. Какой транспорт помогает работникам колхоза?</a:t>
          </a:r>
          <a:endParaRPr lang="ru-RU" sz="2800" b="0" i="0" baseline="0" dirty="0">
            <a:latin typeface="Times New Roman" pitchFamily="18" charset="0"/>
            <a:cs typeface="Times New Roman" pitchFamily="18" charset="0"/>
          </a:endParaRPr>
        </a:p>
      </dgm:t>
    </dgm:pt>
    <dgm:pt modelId="{52E8CA7D-C6C8-4CCA-9EBF-81A8190CE8C7}" type="parTrans" cxnId="{A6F46EDD-9DE2-42D4-96C9-2090EE36A0EC}">
      <dgm:prSet/>
      <dgm:spPr/>
      <dgm:t>
        <a:bodyPr/>
        <a:lstStyle/>
        <a:p>
          <a:endParaRPr lang="ru-RU"/>
        </a:p>
      </dgm:t>
    </dgm:pt>
    <dgm:pt modelId="{6A217D32-37B0-48A5-8E6A-F93537C351E2}" type="sibTrans" cxnId="{A6F46EDD-9DE2-42D4-96C9-2090EE36A0EC}">
      <dgm:prSet/>
      <dgm:spPr/>
      <dgm:t>
        <a:bodyPr/>
        <a:lstStyle/>
        <a:p>
          <a:endParaRPr lang="ru-RU"/>
        </a:p>
      </dgm:t>
    </dgm:pt>
    <dgm:pt modelId="{42728B8F-37E1-4A38-9BF1-D74E6D101326}" type="pres">
      <dgm:prSet presAssocID="{7ED29CB0-A894-4A74-A2F5-EAED67C569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9C7440-BF6D-443F-8EE8-E1D04BD89823}" type="pres">
      <dgm:prSet presAssocID="{F261ECAA-FC93-4083-BA65-06B183D4C05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399915-B12A-4B58-8DDB-07D8EB624D05}" type="presOf" srcId="{F261ECAA-FC93-4083-BA65-06B183D4C05C}" destId="{479C7440-BF6D-443F-8EE8-E1D04BD89823}" srcOrd="0" destOrd="0" presId="urn:microsoft.com/office/officeart/2005/8/layout/vList2"/>
    <dgm:cxn modelId="{91A303A6-AB85-4E45-BF05-EC6E4A72CB63}" type="presOf" srcId="{7ED29CB0-A894-4A74-A2F5-EAED67C569BF}" destId="{42728B8F-37E1-4A38-9BF1-D74E6D101326}" srcOrd="0" destOrd="0" presId="urn:microsoft.com/office/officeart/2005/8/layout/vList2"/>
    <dgm:cxn modelId="{A6F46EDD-9DE2-42D4-96C9-2090EE36A0EC}" srcId="{7ED29CB0-A894-4A74-A2F5-EAED67C569BF}" destId="{F261ECAA-FC93-4083-BA65-06B183D4C05C}" srcOrd="0" destOrd="0" parTransId="{52E8CA7D-C6C8-4CCA-9EBF-81A8190CE8C7}" sibTransId="{6A217D32-37B0-48A5-8E6A-F93537C351E2}"/>
    <dgm:cxn modelId="{5C121315-F0FF-41E2-9C4F-14C5E2E01FDF}" type="presParOf" srcId="{42728B8F-37E1-4A38-9BF1-D74E6D101326}" destId="{479C7440-BF6D-443F-8EE8-E1D04BD8982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ED29CB0-A894-4A74-A2F5-EAED67C569BF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261ECAA-FC93-4083-BA65-06B183D4C05C}">
      <dgm:prSet custT="1"/>
      <dgm:spPr/>
      <dgm:t>
        <a:bodyPr/>
        <a:lstStyle/>
        <a:p>
          <a:pPr rtl="0"/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2. Волшебное превращение трактора.</a:t>
          </a:r>
          <a:endParaRPr lang="ru-RU" sz="2800" b="0" i="0" baseline="0" dirty="0"/>
        </a:p>
      </dgm:t>
    </dgm:pt>
    <dgm:pt modelId="{52E8CA7D-C6C8-4CCA-9EBF-81A8190CE8C7}" type="parTrans" cxnId="{A6F46EDD-9DE2-42D4-96C9-2090EE36A0EC}">
      <dgm:prSet/>
      <dgm:spPr/>
      <dgm:t>
        <a:bodyPr/>
        <a:lstStyle/>
        <a:p>
          <a:endParaRPr lang="ru-RU"/>
        </a:p>
      </dgm:t>
    </dgm:pt>
    <dgm:pt modelId="{6A217D32-37B0-48A5-8E6A-F93537C351E2}" type="sibTrans" cxnId="{A6F46EDD-9DE2-42D4-96C9-2090EE36A0EC}">
      <dgm:prSet/>
      <dgm:spPr/>
      <dgm:t>
        <a:bodyPr/>
        <a:lstStyle/>
        <a:p>
          <a:endParaRPr lang="ru-RU"/>
        </a:p>
      </dgm:t>
    </dgm:pt>
    <dgm:pt modelId="{42728B8F-37E1-4A38-9BF1-D74E6D101326}" type="pres">
      <dgm:prSet presAssocID="{7ED29CB0-A894-4A74-A2F5-EAED67C569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9C7440-BF6D-443F-8EE8-E1D04BD89823}" type="pres">
      <dgm:prSet presAssocID="{F261ECAA-FC93-4083-BA65-06B183D4C05C}" presName="parentText" presStyleLbl="node1" presStyleIdx="0" presStyleCnt="1" custScaleY="123801" custLinFactY="-9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F01DC2-7CFF-4059-A2A4-43C42DF4F269}" type="presOf" srcId="{7ED29CB0-A894-4A74-A2F5-EAED67C569BF}" destId="{42728B8F-37E1-4A38-9BF1-D74E6D101326}" srcOrd="0" destOrd="0" presId="urn:microsoft.com/office/officeart/2005/8/layout/vList2"/>
    <dgm:cxn modelId="{62815349-647A-4685-A0A4-0589957FC78E}" type="presOf" srcId="{F261ECAA-FC93-4083-BA65-06B183D4C05C}" destId="{479C7440-BF6D-443F-8EE8-E1D04BD89823}" srcOrd="0" destOrd="0" presId="urn:microsoft.com/office/officeart/2005/8/layout/vList2"/>
    <dgm:cxn modelId="{A6F46EDD-9DE2-42D4-96C9-2090EE36A0EC}" srcId="{7ED29CB0-A894-4A74-A2F5-EAED67C569BF}" destId="{F261ECAA-FC93-4083-BA65-06B183D4C05C}" srcOrd="0" destOrd="0" parTransId="{52E8CA7D-C6C8-4CCA-9EBF-81A8190CE8C7}" sibTransId="{6A217D32-37B0-48A5-8E6A-F93537C351E2}"/>
    <dgm:cxn modelId="{D5185E9A-2012-4B1E-809B-68A1D17DDF4A}" type="presParOf" srcId="{42728B8F-37E1-4A38-9BF1-D74E6D101326}" destId="{479C7440-BF6D-443F-8EE8-E1D04BD8982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ED29CB0-A894-4A74-A2F5-EAED67C569B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261ECAA-FC93-4083-BA65-06B183D4C05C}">
      <dgm:prSet custT="1"/>
      <dgm:spPr/>
      <dgm:t>
        <a:bodyPr/>
        <a:lstStyle/>
        <a:p>
          <a:pPr rtl="0"/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3. Какие машины убирают хлеб?</a:t>
          </a:r>
          <a:endParaRPr lang="ru-RU" sz="2800" b="0" i="0" baseline="0" dirty="0"/>
        </a:p>
      </dgm:t>
    </dgm:pt>
    <dgm:pt modelId="{52E8CA7D-C6C8-4CCA-9EBF-81A8190CE8C7}" type="parTrans" cxnId="{A6F46EDD-9DE2-42D4-96C9-2090EE36A0EC}">
      <dgm:prSet/>
      <dgm:spPr/>
      <dgm:t>
        <a:bodyPr/>
        <a:lstStyle/>
        <a:p>
          <a:endParaRPr lang="ru-RU"/>
        </a:p>
      </dgm:t>
    </dgm:pt>
    <dgm:pt modelId="{6A217D32-37B0-48A5-8E6A-F93537C351E2}" type="sibTrans" cxnId="{A6F46EDD-9DE2-42D4-96C9-2090EE36A0EC}">
      <dgm:prSet/>
      <dgm:spPr/>
      <dgm:t>
        <a:bodyPr/>
        <a:lstStyle/>
        <a:p>
          <a:endParaRPr lang="ru-RU"/>
        </a:p>
      </dgm:t>
    </dgm:pt>
    <dgm:pt modelId="{42728B8F-37E1-4A38-9BF1-D74E6D101326}" type="pres">
      <dgm:prSet presAssocID="{7ED29CB0-A894-4A74-A2F5-EAED67C569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9C7440-BF6D-443F-8EE8-E1D04BD89823}" type="pres">
      <dgm:prSet presAssocID="{F261ECAA-FC93-4083-BA65-06B183D4C05C}" presName="parentText" presStyleLbl="node1" presStyleIdx="0" presStyleCnt="1" custScaleY="182455" custLinFactNeighborX="1724" custLinFactNeighborY="-113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B47E80-8A48-4899-9979-E8A3DE3794DB}" type="presOf" srcId="{F261ECAA-FC93-4083-BA65-06B183D4C05C}" destId="{479C7440-BF6D-443F-8EE8-E1D04BD89823}" srcOrd="0" destOrd="0" presId="urn:microsoft.com/office/officeart/2005/8/layout/vList2"/>
    <dgm:cxn modelId="{57DB18D6-265F-47C8-B2F6-A69E35499758}" type="presOf" srcId="{7ED29CB0-A894-4A74-A2F5-EAED67C569BF}" destId="{42728B8F-37E1-4A38-9BF1-D74E6D101326}" srcOrd="0" destOrd="0" presId="urn:microsoft.com/office/officeart/2005/8/layout/vList2"/>
    <dgm:cxn modelId="{A6F46EDD-9DE2-42D4-96C9-2090EE36A0EC}" srcId="{7ED29CB0-A894-4A74-A2F5-EAED67C569BF}" destId="{F261ECAA-FC93-4083-BA65-06B183D4C05C}" srcOrd="0" destOrd="0" parTransId="{52E8CA7D-C6C8-4CCA-9EBF-81A8190CE8C7}" sibTransId="{6A217D32-37B0-48A5-8E6A-F93537C351E2}"/>
    <dgm:cxn modelId="{489041A5-3802-434E-A274-207705E82422}" type="presParOf" srcId="{42728B8F-37E1-4A38-9BF1-D74E6D101326}" destId="{479C7440-BF6D-443F-8EE8-E1D04BD8982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ED29CB0-A894-4A74-A2F5-EAED67C569B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61ECAA-FC93-4083-BA65-06B183D4C05C}">
      <dgm:prSet custT="1"/>
      <dgm:spPr/>
      <dgm:t>
        <a:bodyPr/>
        <a:lstStyle/>
        <a:p>
          <a:pPr rtl="0"/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4. Что приводит трактор в движение?</a:t>
          </a:r>
          <a:endParaRPr lang="ru-RU" sz="2800" b="0" i="0" baseline="0" dirty="0"/>
        </a:p>
      </dgm:t>
    </dgm:pt>
    <dgm:pt modelId="{52E8CA7D-C6C8-4CCA-9EBF-81A8190CE8C7}" type="parTrans" cxnId="{A6F46EDD-9DE2-42D4-96C9-2090EE36A0EC}">
      <dgm:prSet/>
      <dgm:spPr/>
      <dgm:t>
        <a:bodyPr/>
        <a:lstStyle/>
        <a:p>
          <a:endParaRPr lang="ru-RU"/>
        </a:p>
      </dgm:t>
    </dgm:pt>
    <dgm:pt modelId="{6A217D32-37B0-48A5-8E6A-F93537C351E2}" type="sibTrans" cxnId="{A6F46EDD-9DE2-42D4-96C9-2090EE36A0EC}">
      <dgm:prSet/>
      <dgm:spPr/>
      <dgm:t>
        <a:bodyPr/>
        <a:lstStyle/>
        <a:p>
          <a:endParaRPr lang="ru-RU"/>
        </a:p>
      </dgm:t>
    </dgm:pt>
    <dgm:pt modelId="{42728B8F-37E1-4A38-9BF1-D74E6D101326}" type="pres">
      <dgm:prSet presAssocID="{7ED29CB0-A894-4A74-A2F5-EAED67C569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9C7440-BF6D-443F-8EE8-E1D04BD89823}" type="pres">
      <dgm:prSet presAssocID="{F261ECAA-FC93-4083-BA65-06B183D4C05C}" presName="parentText" presStyleLbl="node1" presStyleIdx="0" presStyleCnt="1" custScaleY="182455" custLinFactNeighborX="1724" custLinFactNeighborY="-113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C2A123-88D6-4B2A-8F7A-6DE71DAEEF5E}" type="presOf" srcId="{7ED29CB0-A894-4A74-A2F5-EAED67C569BF}" destId="{42728B8F-37E1-4A38-9BF1-D74E6D101326}" srcOrd="0" destOrd="0" presId="urn:microsoft.com/office/officeart/2005/8/layout/vList2"/>
    <dgm:cxn modelId="{02DA7C39-B4F0-4630-8A22-0166A2F4CE1C}" type="presOf" srcId="{F261ECAA-FC93-4083-BA65-06B183D4C05C}" destId="{479C7440-BF6D-443F-8EE8-E1D04BD89823}" srcOrd="0" destOrd="0" presId="urn:microsoft.com/office/officeart/2005/8/layout/vList2"/>
    <dgm:cxn modelId="{A6F46EDD-9DE2-42D4-96C9-2090EE36A0EC}" srcId="{7ED29CB0-A894-4A74-A2F5-EAED67C569BF}" destId="{F261ECAA-FC93-4083-BA65-06B183D4C05C}" srcOrd="0" destOrd="0" parTransId="{52E8CA7D-C6C8-4CCA-9EBF-81A8190CE8C7}" sibTransId="{6A217D32-37B0-48A5-8E6A-F93537C351E2}"/>
    <dgm:cxn modelId="{0EF02342-568F-4E82-A6DF-B5E1F33D45A1}" type="presParOf" srcId="{42728B8F-37E1-4A38-9BF1-D74E6D101326}" destId="{479C7440-BF6D-443F-8EE8-E1D04BD8982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ED29CB0-A894-4A74-A2F5-EAED67C569BF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261ECAA-FC93-4083-BA65-06B183D4C05C}">
      <dgm:prSet custT="1"/>
      <dgm:spPr/>
      <dgm:t>
        <a:bodyPr/>
        <a:lstStyle/>
        <a:p>
          <a:pPr rtl="0"/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5. Кто работает в колхозе?</a:t>
          </a:r>
          <a:endParaRPr lang="ru-RU" sz="2800" b="0" i="0" baseline="0" dirty="0"/>
        </a:p>
      </dgm:t>
    </dgm:pt>
    <dgm:pt modelId="{52E8CA7D-C6C8-4CCA-9EBF-81A8190CE8C7}" type="parTrans" cxnId="{A6F46EDD-9DE2-42D4-96C9-2090EE36A0EC}">
      <dgm:prSet/>
      <dgm:spPr/>
      <dgm:t>
        <a:bodyPr/>
        <a:lstStyle/>
        <a:p>
          <a:endParaRPr lang="ru-RU"/>
        </a:p>
      </dgm:t>
    </dgm:pt>
    <dgm:pt modelId="{6A217D32-37B0-48A5-8E6A-F93537C351E2}" type="sibTrans" cxnId="{A6F46EDD-9DE2-42D4-96C9-2090EE36A0EC}">
      <dgm:prSet/>
      <dgm:spPr/>
      <dgm:t>
        <a:bodyPr/>
        <a:lstStyle/>
        <a:p>
          <a:endParaRPr lang="ru-RU"/>
        </a:p>
      </dgm:t>
    </dgm:pt>
    <dgm:pt modelId="{42728B8F-37E1-4A38-9BF1-D74E6D101326}" type="pres">
      <dgm:prSet presAssocID="{7ED29CB0-A894-4A74-A2F5-EAED67C569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9C7440-BF6D-443F-8EE8-E1D04BD89823}" type="pres">
      <dgm:prSet presAssocID="{F261ECAA-FC93-4083-BA65-06B183D4C05C}" presName="parentText" presStyleLbl="node1" presStyleIdx="0" presStyleCnt="1" custScaleY="182455" custLinFactNeighborX="1724" custLinFactNeighborY="-113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EF3135-5410-4B81-AD52-CD622C8F0E13}" type="presOf" srcId="{7ED29CB0-A894-4A74-A2F5-EAED67C569BF}" destId="{42728B8F-37E1-4A38-9BF1-D74E6D101326}" srcOrd="0" destOrd="0" presId="urn:microsoft.com/office/officeart/2005/8/layout/vList2"/>
    <dgm:cxn modelId="{A6F46EDD-9DE2-42D4-96C9-2090EE36A0EC}" srcId="{7ED29CB0-A894-4A74-A2F5-EAED67C569BF}" destId="{F261ECAA-FC93-4083-BA65-06B183D4C05C}" srcOrd="0" destOrd="0" parTransId="{52E8CA7D-C6C8-4CCA-9EBF-81A8190CE8C7}" sibTransId="{6A217D32-37B0-48A5-8E6A-F93537C351E2}"/>
    <dgm:cxn modelId="{59D027B2-7E0F-4525-A464-EA595C2986B4}" type="presOf" srcId="{F261ECAA-FC93-4083-BA65-06B183D4C05C}" destId="{479C7440-BF6D-443F-8EE8-E1D04BD89823}" srcOrd="0" destOrd="0" presId="urn:microsoft.com/office/officeart/2005/8/layout/vList2"/>
    <dgm:cxn modelId="{797E26D5-4E00-4CFD-B914-D9D887A0A541}" type="presParOf" srcId="{42728B8F-37E1-4A38-9BF1-D74E6D101326}" destId="{479C7440-BF6D-443F-8EE8-E1D04BD8982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ED29CB0-A894-4A74-A2F5-EAED67C569BF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261ECAA-FC93-4083-BA65-06B183D4C05C}">
      <dgm:prSet custT="1"/>
      <dgm:spPr/>
      <dgm:t>
        <a:bodyPr/>
        <a:lstStyle/>
        <a:p>
          <a:pPr rtl="0"/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6. Трудно ли быть трактористом?</a:t>
          </a:r>
          <a:endParaRPr lang="ru-RU" sz="2800" b="0" i="0" baseline="0" dirty="0"/>
        </a:p>
      </dgm:t>
    </dgm:pt>
    <dgm:pt modelId="{52E8CA7D-C6C8-4CCA-9EBF-81A8190CE8C7}" type="parTrans" cxnId="{A6F46EDD-9DE2-42D4-96C9-2090EE36A0EC}">
      <dgm:prSet/>
      <dgm:spPr/>
      <dgm:t>
        <a:bodyPr/>
        <a:lstStyle/>
        <a:p>
          <a:endParaRPr lang="ru-RU"/>
        </a:p>
      </dgm:t>
    </dgm:pt>
    <dgm:pt modelId="{6A217D32-37B0-48A5-8E6A-F93537C351E2}" type="sibTrans" cxnId="{A6F46EDD-9DE2-42D4-96C9-2090EE36A0EC}">
      <dgm:prSet/>
      <dgm:spPr/>
      <dgm:t>
        <a:bodyPr/>
        <a:lstStyle/>
        <a:p>
          <a:endParaRPr lang="ru-RU"/>
        </a:p>
      </dgm:t>
    </dgm:pt>
    <dgm:pt modelId="{42728B8F-37E1-4A38-9BF1-D74E6D101326}" type="pres">
      <dgm:prSet presAssocID="{7ED29CB0-A894-4A74-A2F5-EAED67C569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9C7440-BF6D-443F-8EE8-E1D04BD89823}" type="pres">
      <dgm:prSet presAssocID="{F261ECAA-FC93-4083-BA65-06B183D4C05C}" presName="parentText" presStyleLbl="node1" presStyleIdx="0" presStyleCnt="1" custScaleY="182455" custLinFactNeighborX="1724" custLinFactNeighborY="-113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D7D01C-3AD4-4ADA-8CD7-6F36AC6758FE}" type="presOf" srcId="{7ED29CB0-A894-4A74-A2F5-EAED67C569BF}" destId="{42728B8F-37E1-4A38-9BF1-D74E6D101326}" srcOrd="0" destOrd="0" presId="urn:microsoft.com/office/officeart/2005/8/layout/vList2"/>
    <dgm:cxn modelId="{4CD90154-B69C-4945-8171-B60FC7EDB4DD}" type="presOf" srcId="{F261ECAA-FC93-4083-BA65-06B183D4C05C}" destId="{479C7440-BF6D-443F-8EE8-E1D04BD89823}" srcOrd="0" destOrd="0" presId="urn:microsoft.com/office/officeart/2005/8/layout/vList2"/>
    <dgm:cxn modelId="{A6F46EDD-9DE2-42D4-96C9-2090EE36A0EC}" srcId="{7ED29CB0-A894-4A74-A2F5-EAED67C569BF}" destId="{F261ECAA-FC93-4083-BA65-06B183D4C05C}" srcOrd="0" destOrd="0" parTransId="{52E8CA7D-C6C8-4CCA-9EBF-81A8190CE8C7}" sibTransId="{6A217D32-37B0-48A5-8E6A-F93537C351E2}"/>
    <dgm:cxn modelId="{3119286C-3C4B-4953-B4C6-B54E6FED9195}" type="presParOf" srcId="{42728B8F-37E1-4A38-9BF1-D74E6D101326}" destId="{479C7440-BF6D-443F-8EE8-E1D04BD8982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3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ED29CB0-A894-4A74-A2F5-EAED67C569B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261ECAA-FC93-4083-BA65-06B183D4C05C}">
      <dgm:prSet custT="1"/>
      <dgm:spPr/>
      <dgm:t>
        <a:bodyPr/>
        <a:lstStyle/>
        <a:p>
          <a:pPr rtl="0"/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7. Моя будущая профессия. </a:t>
          </a:r>
          <a:endParaRPr lang="ru-RU" sz="2800" b="0" i="0" baseline="0" dirty="0"/>
        </a:p>
      </dgm:t>
    </dgm:pt>
    <dgm:pt modelId="{52E8CA7D-C6C8-4CCA-9EBF-81A8190CE8C7}" type="parTrans" cxnId="{A6F46EDD-9DE2-42D4-96C9-2090EE36A0EC}">
      <dgm:prSet/>
      <dgm:spPr/>
      <dgm:t>
        <a:bodyPr/>
        <a:lstStyle/>
        <a:p>
          <a:endParaRPr lang="ru-RU"/>
        </a:p>
      </dgm:t>
    </dgm:pt>
    <dgm:pt modelId="{6A217D32-37B0-48A5-8E6A-F93537C351E2}" type="sibTrans" cxnId="{A6F46EDD-9DE2-42D4-96C9-2090EE36A0EC}">
      <dgm:prSet/>
      <dgm:spPr/>
      <dgm:t>
        <a:bodyPr/>
        <a:lstStyle/>
        <a:p>
          <a:endParaRPr lang="ru-RU"/>
        </a:p>
      </dgm:t>
    </dgm:pt>
    <dgm:pt modelId="{42728B8F-37E1-4A38-9BF1-D74E6D101326}" type="pres">
      <dgm:prSet presAssocID="{7ED29CB0-A894-4A74-A2F5-EAED67C569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9C7440-BF6D-443F-8EE8-E1D04BD89823}" type="pres">
      <dgm:prSet presAssocID="{F261ECAA-FC93-4083-BA65-06B183D4C05C}" presName="parentText" presStyleLbl="node1" presStyleIdx="0" presStyleCnt="1" custScaleY="182455" custLinFactNeighborX="1724" custLinFactNeighborY="-113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26D167-B5C5-4A9A-ABB8-D12638E3D211}" type="presOf" srcId="{F261ECAA-FC93-4083-BA65-06B183D4C05C}" destId="{479C7440-BF6D-443F-8EE8-E1D04BD89823}" srcOrd="0" destOrd="0" presId="urn:microsoft.com/office/officeart/2005/8/layout/vList2"/>
    <dgm:cxn modelId="{504A85C5-31ED-4141-A303-575D114DBB74}" type="presOf" srcId="{7ED29CB0-A894-4A74-A2F5-EAED67C569BF}" destId="{42728B8F-37E1-4A38-9BF1-D74E6D101326}" srcOrd="0" destOrd="0" presId="urn:microsoft.com/office/officeart/2005/8/layout/vList2"/>
    <dgm:cxn modelId="{A6F46EDD-9DE2-42D4-96C9-2090EE36A0EC}" srcId="{7ED29CB0-A894-4A74-A2F5-EAED67C569BF}" destId="{F261ECAA-FC93-4083-BA65-06B183D4C05C}" srcOrd="0" destOrd="0" parTransId="{52E8CA7D-C6C8-4CCA-9EBF-81A8190CE8C7}" sibTransId="{6A217D32-37B0-48A5-8E6A-F93537C351E2}"/>
    <dgm:cxn modelId="{2941074C-711B-4F5B-A6A1-59D5DE4939CC}" type="presParOf" srcId="{42728B8F-37E1-4A38-9BF1-D74E6D101326}" destId="{479C7440-BF6D-443F-8EE8-E1D04BD8982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3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3E13E2-64D9-485A-8A5E-204913541487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6746D813-04AA-4B2F-A24D-B9C981BA6469}">
      <dgm:prSet custT="1"/>
      <dgm:spPr/>
      <dgm:t>
        <a:bodyPr/>
        <a:lstStyle/>
        <a:p>
          <a:pPr rtl="0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Цель: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 Формирование представлений детей старшего дошкольного возраста о промышленных технологиях производства, об использовании технического оборудования и о функционале сельскохозяйственного производственного кооператива колхоз «Знамя Ленина» посредством конструктивной деятельности. </a:t>
          </a:r>
          <a:br>
            <a:rPr lang="ru-RU" sz="1400" dirty="0" smtClean="0">
              <a:latin typeface="Times New Roman" pitchFamily="18" charset="0"/>
              <a:cs typeface="Times New Roman" pitchFamily="18" charset="0"/>
            </a:rPr>
          </a:b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3E643D1-0DAB-452D-A783-50ECAF2441EA}" type="parTrans" cxnId="{6251E091-B0B9-41E6-9F07-038D468523AC}">
      <dgm:prSet/>
      <dgm:spPr/>
      <dgm:t>
        <a:bodyPr/>
        <a:lstStyle/>
        <a:p>
          <a:endParaRPr lang="ru-RU"/>
        </a:p>
      </dgm:t>
    </dgm:pt>
    <dgm:pt modelId="{78EA3A4A-45AE-450C-8336-EF790F465EA5}" type="sibTrans" cxnId="{6251E091-B0B9-41E6-9F07-038D468523AC}">
      <dgm:prSet/>
      <dgm:spPr/>
      <dgm:t>
        <a:bodyPr/>
        <a:lstStyle/>
        <a:p>
          <a:endParaRPr lang="ru-RU"/>
        </a:p>
      </dgm:t>
    </dgm:pt>
    <dgm:pt modelId="{F2C10A5C-36F4-42DB-BDC0-44204CD16B6C}" type="pres">
      <dgm:prSet presAssocID="{E03E13E2-64D9-485A-8A5E-20491354148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F89798-73E5-4A40-8D8B-5E7245E856BB}" type="pres">
      <dgm:prSet presAssocID="{6746D813-04AA-4B2F-A24D-B9C981BA646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D7EA82-42B2-4883-A94E-A2D41A5AD5E7}" type="presOf" srcId="{6746D813-04AA-4B2F-A24D-B9C981BA6469}" destId="{E0F89798-73E5-4A40-8D8B-5E7245E856BB}" srcOrd="0" destOrd="0" presId="urn:microsoft.com/office/officeart/2005/8/layout/vList2"/>
    <dgm:cxn modelId="{6251E091-B0B9-41E6-9F07-038D468523AC}" srcId="{E03E13E2-64D9-485A-8A5E-204913541487}" destId="{6746D813-04AA-4B2F-A24D-B9C981BA6469}" srcOrd="0" destOrd="0" parTransId="{83E643D1-0DAB-452D-A783-50ECAF2441EA}" sibTransId="{78EA3A4A-45AE-450C-8336-EF790F465EA5}"/>
    <dgm:cxn modelId="{F3FDB5B9-434F-470D-B41E-6450207CC752}" type="presOf" srcId="{E03E13E2-64D9-485A-8A5E-204913541487}" destId="{F2C10A5C-36F4-42DB-BDC0-44204CD16B6C}" srcOrd="0" destOrd="0" presId="urn:microsoft.com/office/officeart/2005/8/layout/vList2"/>
    <dgm:cxn modelId="{4DE8FC57-C96D-4390-869D-5FA3EA45C5BA}" type="presParOf" srcId="{F2C10A5C-36F4-42DB-BDC0-44204CD16B6C}" destId="{E0F89798-73E5-4A40-8D8B-5E7245E856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A191E-EBAE-490D-B823-5F8614F9F4D9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61D6791-5BF8-49A5-BA2D-3EFED0A78867}">
      <dgm:prSet/>
      <dgm:spPr/>
      <dgm:t>
        <a:bodyPr/>
        <a:lstStyle/>
        <a:p>
          <a:pPr rtl="0"/>
          <a:r>
            <a:rPr lang="ru-RU" dirty="0" smtClean="0"/>
            <a:t>Задачи</a:t>
          </a:r>
          <a:endParaRPr lang="ru-RU" dirty="0"/>
        </a:p>
      </dgm:t>
    </dgm:pt>
    <dgm:pt modelId="{01E77F44-8D2E-48FC-A268-83AC4B88DD74}" type="parTrans" cxnId="{E991AF58-3AB7-4C48-9720-25DCEDFB65D9}">
      <dgm:prSet/>
      <dgm:spPr/>
      <dgm:t>
        <a:bodyPr/>
        <a:lstStyle/>
        <a:p>
          <a:endParaRPr lang="ru-RU"/>
        </a:p>
      </dgm:t>
    </dgm:pt>
    <dgm:pt modelId="{C0E0F31E-9ABB-4186-8BFE-CBCC201BC4C5}" type="sibTrans" cxnId="{E991AF58-3AB7-4C48-9720-25DCEDFB65D9}">
      <dgm:prSet/>
      <dgm:spPr/>
      <dgm:t>
        <a:bodyPr/>
        <a:lstStyle/>
        <a:p>
          <a:endParaRPr lang="ru-RU"/>
        </a:p>
      </dgm:t>
    </dgm:pt>
    <dgm:pt modelId="{AAF733D6-E0A6-4532-8FA8-55F35A0314B9}" type="pres">
      <dgm:prSet presAssocID="{D60A191E-EBAE-490D-B823-5F8614F9F4D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A7D3C9-AF80-4D18-A8F1-171443C8156F}" type="pres">
      <dgm:prSet presAssocID="{461D6791-5BF8-49A5-BA2D-3EFED0A78867}" presName="circ1TxSh" presStyleLbl="vennNode1" presStyleIdx="0" presStyleCnt="1"/>
      <dgm:spPr/>
      <dgm:t>
        <a:bodyPr/>
        <a:lstStyle/>
        <a:p>
          <a:endParaRPr lang="ru-RU"/>
        </a:p>
      </dgm:t>
    </dgm:pt>
  </dgm:ptLst>
  <dgm:cxnLst>
    <dgm:cxn modelId="{E8F08557-3D1A-4005-8FD2-98467D366E23}" type="presOf" srcId="{461D6791-5BF8-49A5-BA2D-3EFED0A78867}" destId="{0BA7D3C9-AF80-4D18-A8F1-171443C8156F}" srcOrd="0" destOrd="0" presId="urn:microsoft.com/office/officeart/2005/8/layout/venn1"/>
    <dgm:cxn modelId="{AF29FD14-B023-4E76-9F38-692BA937AC41}" type="presOf" srcId="{D60A191E-EBAE-490D-B823-5F8614F9F4D9}" destId="{AAF733D6-E0A6-4532-8FA8-55F35A0314B9}" srcOrd="0" destOrd="0" presId="urn:microsoft.com/office/officeart/2005/8/layout/venn1"/>
    <dgm:cxn modelId="{E991AF58-3AB7-4C48-9720-25DCEDFB65D9}" srcId="{D60A191E-EBAE-490D-B823-5F8614F9F4D9}" destId="{461D6791-5BF8-49A5-BA2D-3EFED0A78867}" srcOrd="0" destOrd="0" parTransId="{01E77F44-8D2E-48FC-A268-83AC4B88DD74}" sibTransId="{C0E0F31E-9ABB-4186-8BFE-CBCC201BC4C5}"/>
    <dgm:cxn modelId="{3D7662AC-B317-4037-9EB5-12CD95941FA9}" type="presParOf" srcId="{AAF733D6-E0A6-4532-8FA8-55F35A0314B9}" destId="{0BA7D3C9-AF80-4D18-A8F1-171443C8156F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B23EFE-1D7D-4C72-8E9C-1078E2BA5F50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6A00B21-D99D-47D0-9BDA-9C05FA641009}">
      <dgm:prSet custT="1"/>
      <dgm:spPr/>
      <dgm:t>
        <a:bodyPr/>
        <a:lstStyle/>
        <a:p>
          <a:pPr rtl="0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Познакомить дошкольников с СПК колхозом «Знамя Ленина»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1E944651-22E9-4D6E-A2D2-9A8CD746F8DF}" type="parTrans" cxnId="{AD4983F6-AF00-491F-9BC8-5476E7230EEF}">
      <dgm:prSet/>
      <dgm:spPr/>
      <dgm:t>
        <a:bodyPr/>
        <a:lstStyle/>
        <a:p>
          <a:endParaRPr lang="ru-RU"/>
        </a:p>
      </dgm:t>
    </dgm:pt>
    <dgm:pt modelId="{B9BA35C8-E602-4210-A428-451BCB9EC175}" type="sibTrans" cxnId="{AD4983F6-AF00-491F-9BC8-5476E7230EEF}">
      <dgm:prSet/>
      <dgm:spPr/>
      <dgm:t>
        <a:bodyPr/>
        <a:lstStyle/>
        <a:p>
          <a:endParaRPr lang="ru-RU"/>
        </a:p>
      </dgm:t>
    </dgm:pt>
    <dgm:pt modelId="{789A58E3-BE18-41F0-BF91-09665F3A94F9}" type="pres">
      <dgm:prSet presAssocID="{65B23EFE-1D7D-4C72-8E9C-1078E2BA5F5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134C66-8024-43AE-BE95-CDB58DF1131B}" type="pres">
      <dgm:prSet presAssocID="{26A00B21-D99D-47D0-9BDA-9C05FA641009}" presName="circ1TxSh" presStyleLbl="vennNode1" presStyleIdx="0" presStyleCnt="1" custScaleX="103704" custScaleY="100000"/>
      <dgm:spPr/>
      <dgm:t>
        <a:bodyPr/>
        <a:lstStyle/>
        <a:p>
          <a:endParaRPr lang="ru-RU"/>
        </a:p>
      </dgm:t>
    </dgm:pt>
  </dgm:ptLst>
  <dgm:cxnLst>
    <dgm:cxn modelId="{13EA476B-48DD-4BF9-8CEE-DF27DF01770C}" type="presOf" srcId="{26A00B21-D99D-47D0-9BDA-9C05FA641009}" destId="{17134C66-8024-43AE-BE95-CDB58DF1131B}" srcOrd="0" destOrd="0" presId="urn:microsoft.com/office/officeart/2005/8/layout/venn1"/>
    <dgm:cxn modelId="{AD4983F6-AF00-491F-9BC8-5476E7230EEF}" srcId="{65B23EFE-1D7D-4C72-8E9C-1078E2BA5F50}" destId="{26A00B21-D99D-47D0-9BDA-9C05FA641009}" srcOrd="0" destOrd="0" parTransId="{1E944651-22E9-4D6E-A2D2-9A8CD746F8DF}" sibTransId="{B9BA35C8-E602-4210-A428-451BCB9EC175}"/>
    <dgm:cxn modelId="{0C872516-F042-48B5-AAB4-4956FE8FF211}" type="presOf" srcId="{65B23EFE-1D7D-4C72-8E9C-1078E2BA5F50}" destId="{789A58E3-BE18-41F0-BF91-09665F3A94F9}" srcOrd="0" destOrd="0" presId="urn:microsoft.com/office/officeart/2005/8/layout/venn1"/>
    <dgm:cxn modelId="{C11A0F76-4C1C-44E2-9A99-DC3F357ACA1D}" type="presParOf" srcId="{789A58E3-BE18-41F0-BF91-09665F3A94F9}" destId="{17134C66-8024-43AE-BE95-CDB58DF1131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B23EFE-1D7D-4C72-8E9C-1078E2BA5F50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6A00B21-D99D-47D0-9BDA-9C05FA641009}">
      <dgm:prSet custT="1"/>
      <dgm:spPr/>
      <dgm:t>
        <a:bodyPr/>
        <a:lstStyle/>
        <a:p>
          <a:pPr rtl="0"/>
          <a:r>
            <a:rPr kumimoji="0" lang="ru-RU" sz="1200" b="0" i="0" u="none" strike="noStrike" cap="none" spc="0" normalizeH="0" baseline="0" noProof="0" dirty="0" smtClean="0">
              <a:ln/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rPr>
            <a:t>Обогатить РППС для развития познавательного интереса у дошкольников к инженерно-технической, конструктивной и творческой деятельности</a:t>
          </a:r>
          <a:endParaRPr lang="ru-RU" sz="1200" dirty="0"/>
        </a:p>
      </dgm:t>
    </dgm:pt>
    <dgm:pt modelId="{1E944651-22E9-4D6E-A2D2-9A8CD746F8DF}" type="parTrans" cxnId="{AD4983F6-AF00-491F-9BC8-5476E7230EEF}">
      <dgm:prSet/>
      <dgm:spPr/>
      <dgm:t>
        <a:bodyPr/>
        <a:lstStyle/>
        <a:p>
          <a:endParaRPr lang="ru-RU"/>
        </a:p>
      </dgm:t>
    </dgm:pt>
    <dgm:pt modelId="{B9BA35C8-E602-4210-A428-451BCB9EC175}" type="sibTrans" cxnId="{AD4983F6-AF00-491F-9BC8-5476E7230EEF}">
      <dgm:prSet/>
      <dgm:spPr/>
      <dgm:t>
        <a:bodyPr/>
        <a:lstStyle/>
        <a:p>
          <a:endParaRPr lang="ru-RU"/>
        </a:p>
      </dgm:t>
    </dgm:pt>
    <dgm:pt modelId="{789A58E3-BE18-41F0-BF91-09665F3A94F9}" type="pres">
      <dgm:prSet presAssocID="{65B23EFE-1D7D-4C72-8E9C-1078E2BA5F5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134C66-8024-43AE-BE95-CDB58DF1131B}" type="pres">
      <dgm:prSet presAssocID="{26A00B21-D99D-47D0-9BDA-9C05FA641009}" presName="circ1TxSh" presStyleLbl="vennNode1" presStyleIdx="0" presStyleCnt="1" custScaleX="95290" custScaleY="100000" custLinFactNeighborX="-4022"/>
      <dgm:spPr/>
      <dgm:t>
        <a:bodyPr/>
        <a:lstStyle/>
        <a:p>
          <a:endParaRPr lang="ru-RU"/>
        </a:p>
      </dgm:t>
    </dgm:pt>
  </dgm:ptLst>
  <dgm:cxnLst>
    <dgm:cxn modelId="{D38B1379-D2B5-4D1B-BB0E-6E7534311347}" type="presOf" srcId="{65B23EFE-1D7D-4C72-8E9C-1078E2BA5F50}" destId="{789A58E3-BE18-41F0-BF91-09665F3A94F9}" srcOrd="0" destOrd="0" presId="urn:microsoft.com/office/officeart/2005/8/layout/venn1"/>
    <dgm:cxn modelId="{AD4983F6-AF00-491F-9BC8-5476E7230EEF}" srcId="{65B23EFE-1D7D-4C72-8E9C-1078E2BA5F50}" destId="{26A00B21-D99D-47D0-9BDA-9C05FA641009}" srcOrd="0" destOrd="0" parTransId="{1E944651-22E9-4D6E-A2D2-9A8CD746F8DF}" sibTransId="{B9BA35C8-E602-4210-A428-451BCB9EC175}"/>
    <dgm:cxn modelId="{207F498D-0566-4DBB-8BDD-933D408336A0}" type="presOf" srcId="{26A00B21-D99D-47D0-9BDA-9C05FA641009}" destId="{17134C66-8024-43AE-BE95-CDB58DF1131B}" srcOrd="0" destOrd="0" presId="urn:microsoft.com/office/officeart/2005/8/layout/venn1"/>
    <dgm:cxn modelId="{32D24AE8-63EB-4BDB-9C40-E79D13AE81B2}" type="presParOf" srcId="{789A58E3-BE18-41F0-BF91-09665F3A94F9}" destId="{17134C66-8024-43AE-BE95-CDB58DF1131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5B23EFE-1D7D-4C72-8E9C-1078E2BA5F50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6A00B21-D99D-47D0-9BDA-9C05FA641009}">
      <dgm:prSet custT="1"/>
      <dgm:spPr/>
      <dgm:t>
        <a:bodyPr/>
        <a:lstStyle/>
        <a:p>
          <a:pPr rtl="0"/>
          <a:r>
            <a:rPr kumimoji="0" lang="ru-RU" sz="1400" b="0" i="0" u="none" strike="noStrike" cap="none" spc="0" normalizeH="0" baseline="0" noProof="0" dirty="0" smtClean="0">
              <a:ln/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rPr>
            <a:t>Совершенствовать конструктивные навыки посредством использования различных видов конструкторов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1E944651-22E9-4D6E-A2D2-9A8CD746F8DF}" type="parTrans" cxnId="{AD4983F6-AF00-491F-9BC8-5476E7230EEF}">
      <dgm:prSet/>
      <dgm:spPr/>
      <dgm:t>
        <a:bodyPr/>
        <a:lstStyle/>
        <a:p>
          <a:endParaRPr lang="ru-RU"/>
        </a:p>
      </dgm:t>
    </dgm:pt>
    <dgm:pt modelId="{B9BA35C8-E602-4210-A428-451BCB9EC175}" type="sibTrans" cxnId="{AD4983F6-AF00-491F-9BC8-5476E7230EEF}">
      <dgm:prSet/>
      <dgm:spPr/>
      <dgm:t>
        <a:bodyPr/>
        <a:lstStyle/>
        <a:p>
          <a:endParaRPr lang="ru-RU"/>
        </a:p>
      </dgm:t>
    </dgm:pt>
    <dgm:pt modelId="{789A58E3-BE18-41F0-BF91-09665F3A94F9}" type="pres">
      <dgm:prSet presAssocID="{65B23EFE-1D7D-4C72-8E9C-1078E2BA5F5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134C66-8024-43AE-BE95-CDB58DF1131B}" type="pres">
      <dgm:prSet presAssocID="{26A00B21-D99D-47D0-9BDA-9C05FA641009}" presName="circ1TxSh" presStyleLbl="vennNode1" presStyleIdx="0" presStyleCnt="1" custScaleX="103704" custScaleY="100000" custLinFactNeighborX="-9005" custLinFactNeighborY="-10345"/>
      <dgm:spPr/>
      <dgm:t>
        <a:bodyPr/>
        <a:lstStyle/>
        <a:p>
          <a:endParaRPr lang="ru-RU"/>
        </a:p>
      </dgm:t>
    </dgm:pt>
  </dgm:ptLst>
  <dgm:cxnLst>
    <dgm:cxn modelId="{780610C6-A3A9-44F2-A0EC-12A88F4F6D2E}" type="presOf" srcId="{26A00B21-D99D-47D0-9BDA-9C05FA641009}" destId="{17134C66-8024-43AE-BE95-CDB58DF1131B}" srcOrd="0" destOrd="0" presId="urn:microsoft.com/office/officeart/2005/8/layout/venn1"/>
    <dgm:cxn modelId="{388F666B-32F8-4231-B4D2-6FA3DB27918C}" type="presOf" srcId="{65B23EFE-1D7D-4C72-8E9C-1078E2BA5F50}" destId="{789A58E3-BE18-41F0-BF91-09665F3A94F9}" srcOrd="0" destOrd="0" presId="urn:microsoft.com/office/officeart/2005/8/layout/venn1"/>
    <dgm:cxn modelId="{AD4983F6-AF00-491F-9BC8-5476E7230EEF}" srcId="{65B23EFE-1D7D-4C72-8E9C-1078E2BA5F50}" destId="{26A00B21-D99D-47D0-9BDA-9C05FA641009}" srcOrd="0" destOrd="0" parTransId="{1E944651-22E9-4D6E-A2D2-9A8CD746F8DF}" sibTransId="{B9BA35C8-E602-4210-A428-451BCB9EC175}"/>
    <dgm:cxn modelId="{875BC839-3583-4D82-8F8F-3D78F3CB44F3}" type="presParOf" srcId="{789A58E3-BE18-41F0-BF91-09665F3A94F9}" destId="{17134C66-8024-43AE-BE95-CDB58DF1131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5B23EFE-1D7D-4C72-8E9C-1078E2BA5F50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6A00B21-D99D-47D0-9BDA-9C05FA641009}">
      <dgm:prSet custT="1"/>
      <dgm:spPr/>
      <dgm:t>
        <a:bodyPr/>
        <a:lstStyle/>
        <a:p>
          <a:pPr rtl="0"/>
          <a:r>
            <a:rPr kumimoji="0" lang="ru-RU" sz="1400" b="0" i="0" u="none" strike="noStrike" cap="none" spc="0" normalizeH="0" baseline="0" noProof="0" dirty="0" smtClean="0">
              <a:ln/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rPr>
            <a:t>Развивать творческие способности и инициативу дошкольников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1E944651-22E9-4D6E-A2D2-9A8CD746F8DF}" type="parTrans" cxnId="{AD4983F6-AF00-491F-9BC8-5476E7230EEF}">
      <dgm:prSet/>
      <dgm:spPr/>
      <dgm:t>
        <a:bodyPr/>
        <a:lstStyle/>
        <a:p>
          <a:endParaRPr lang="ru-RU"/>
        </a:p>
      </dgm:t>
    </dgm:pt>
    <dgm:pt modelId="{B9BA35C8-E602-4210-A428-451BCB9EC175}" type="sibTrans" cxnId="{AD4983F6-AF00-491F-9BC8-5476E7230EEF}">
      <dgm:prSet/>
      <dgm:spPr/>
      <dgm:t>
        <a:bodyPr/>
        <a:lstStyle/>
        <a:p>
          <a:endParaRPr lang="ru-RU"/>
        </a:p>
      </dgm:t>
    </dgm:pt>
    <dgm:pt modelId="{789A58E3-BE18-41F0-BF91-09665F3A94F9}" type="pres">
      <dgm:prSet presAssocID="{65B23EFE-1D7D-4C72-8E9C-1078E2BA5F5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134C66-8024-43AE-BE95-CDB58DF1131B}" type="pres">
      <dgm:prSet presAssocID="{26A00B21-D99D-47D0-9BDA-9C05FA641009}" presName="circ1TxSh" presStyleLbl="vennNode1" presStyleIdx="0" presStyleCnt="1" custScaleX="103704" custScaleY="100000" custLinFactNeighborX="12197"/>
      <dgm:spPr/>
      <dgm:t>
        <a:bodyPr/>
        <a:lstStyle/>
        <a:p>
          <a:endParaRPr lang="ru-RU"/>
        </a:p>
      </dgm:t>
    </dgm:pt>
  </dgm:ptLst>
  <dgm:cxnLst>
    <dgm:cxn modelId="{AD4983F6-AF00-491F-9BC8-5476E7230EEF}" srcId="{65B23EFE-1D7D-4C72-8E9C-1078E2BA5F50}" destId="{26A00B21-D99D-47D0-9BDA-9C05FA641009}" srcOrd="0" destOrd="0" parTransId="{1E944651-22E9-4D6E-A2D2-9A8CD746F8DF}" sibTransId="{B9BA35C8-E602-4210-A428-451BCB9EC175}"/>
    <dgm:cxn modelId="{7E566C73-DFF6-4DEA-B164-29F7BAB111B0}" type="presOf" srcId="{26A00B21-D99D-47D0-9BDA-9C05FA641009}" destId="{17134C66-8024-43AE-BE95-CDB58DF1131B}" srcOrd="0" destOrd="0" presId="urn:microsoft.com/office/officeart/2005/8/layout/venn1"/>
    <dgm:cxn modelId="{B15B1E73-FD2B-4F89-989F-2A1CB0B1567D}" type="presOf" srcId="{65B23EFE-1D7D-4C72-8E9C-1078E2BA5F50}" destId="{789A58E3-BE18-41F0-BF91-09665F3A94F9}" srcOrd="0" destOrd="0" presId="urn:microsoft.com/office/officeart/2005/8/layout/venn1"/>
    <dgm:cxn modelId="{3CD422C2-5B86-435F-A96B-1F1EED160C42}" type="presParOf" srcId="{789A58E3-BE18-41F0-BF91-09665F3A94F9}" destId="{17134C66-8024-43AE-BE95-CDB58DF1131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3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5B23EFE-1D7D-4C72-8E9C-1078E2BA5F50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6A00B21-D99D-47D0-9BDA-9C05FA641009}">
      <dgm:prSet custT="1"/>
      <dgm:spPr/>
      <dgm:t>
        <a:bodyPr/>
        <a:lstStyle/>
        <a:p>
          <a:pPr rtl="0"/>
          <a:r>
            <a:rPr kumimoji="0" lang="ru-RU" sz="1400" b="0" i="0" u="none" strike="noStrike" cap="none" spc="0" normalizeH="0" baseline="0" noProof="0" dirty="0" smtClean="0">
              <a:ln/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rPr>
            <a:t>Воспитывать привычки культурного поведения и общения с людьми, основ этикета, правил поведения в общественных местах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1E944651-22E9-4D6E-A2D2-9A8CD746F8DF}" type="parTrans" cxnId="{AD4983F6-AF00-491F-9BC8-5476E7230EEF}">
      <dgm:prSet/>
      <dgm:spPr/>
      <dgm:t>
        <a:bodyPr/>
        <a:lstStyle/>
        <a:p>
          <a:endParaRPr lang="ru-RU"/>
        </a:p>
      </dgm:t>
    </dgm:pt>
    <dgm:pt modelId="{B9BA35C8-E602-4210-A428-451BCB9EC175}" type="sibTrans" cxnId="{AD4983F6-AF00-491F-9BC8-5476E7230EEF}">
      <dgm:prSet/>
      <dgm:spPr/>
      <dgm:t>
        <a:bodyPr/>
        <a:lstStyle/>
        <a:p>
          <a:endParaRPr lang="ru-RU"/>
        </a:p>
      </dgm:t>
    </dgm:pt>
    <dgm:pt modelId="{789A58E3-BE18-41F0-BF91-09665F3A94F9}" type="pres">
      <dgm:prSet presAssocID="{65B23EFE-1D7D-4C72-8E9C-1078E2BA5F5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134C66-8024-43AE-BE95-CDB58DF1131B}" type="pres">
      <dgm:prSet presAssocID="{26A00B21-D99D-47D0-9BDA-9C05FA641009}" presName="circ1TxSh" presStyleLbl="vennNode1" presStyleIdx="0" presStyleCnt="1" custScaleX="103704" custScaleY="100000" custLinFactNeighborX="8493"/>
      <dgm:spPr/>
      <dgm:t>
        <a:bodyPr/>
        <a:lstStyle/>
        <a:p>
          <a:endParaRPr lang="ru-RU"/>
        </a:p>
      </dgm:t>
    </dgm:pt>
  </dgm:ptLst>
  <dgm:cxnLst>
    <dgm:cxn modelId="{DAE52C91-DF6D-4C51-8DC8-971FE3809334}" type="presOf" srcId="{26A00B21-D99D-47D0-9BDA-9C05FA641009}" destId="{17134C66-8024-43AE-BE95-CDB58DF1131B}" srcOrd="0" destOrd="0" presId="urn:microsoft.com/office/officeart/2005/8/layout/venn1"/>
    <dgm:cxn modelId="{AD4983F6-AF00-491F-9BC8-5476E7230EEF}" srcId="{65B23EFE-1D7D-4C72-8E9C-1078E2BA5F50}" destId="{26A00B21-D99D-47D0-9BDA-9C05FA641009}" srcOrd="0" destOrd="0" parTransId="{1E944651-22E9-4D6E-A2D2-9A8CD746F8DF}" sibTransId="{B9BA35C8-E602-4210-A428-451BCB9EC175}"/>
    <dgm:cxn modelId="{755A8C72-3B00-4FFD-9F6F-9C8630F3C0FE}" type="presOf" srcId="{65B23EFE-1D7D-4C72-8E9C-1078E2BA5F50}" destId="{789A58E3-BE18-41F0-BF91-09665F3A94F9}" srcOrd="0" destOrd="0" presId="urn:microsoft.com/office/officeart/2005/8/layout/venn1"/>
    <dgm:cxn modelId="{D63FA962-5DFA-4142-86DB-BCEDF1E58445}" type="presParOf" srcId="{789A58E3-BE18-41F0-BF91-09665F3A94F9}" destId="{17134C66-8024-43AE-BE95-CDB58DF1131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3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5B23EFE-1D7D-4C72-8E9C-1078E2BA5F50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6A00B21-D99D-47D0-9BDA-9C05FA641009}">
      <dgm:prSet custT="1"/>
      <dgm:spPr/>
      <dgm:t>
        <a:bodyPr/>
        <a:lstStyle/>
        <a:p>
          <a:pPr rtl="0"/>
          <a:r>
            <a:rPr kumimoji="0" lang="ru-RU" sz="1400" b="0" i="0" u="none" strike="noStrike" cap="none" spc="0" normalizeH="0" baseline="0" noProof="0" smtClean="0">
              <a:ln/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rPr>
            <a:t>Воспитывать ответственность, добросовестность, стремление к участию в труде взрослых, оказанию посильной помощи 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1E944651-22E9-4D6E-A2D2-9A8CD746F8DF}" type="parTrans" cxnId="{AD4983F6-AF00-491F-9BC8-5476E7230EEF}">
      <dgm:prSet/>
      <dgm:spPr/>
      <dgm:t>
        <a:bodyPr/>
        <a:lstStyle/>
        <a:p>
          <a:endParaRPr lang="ru-RU"/>
        </a:p>
      </dgm:t>
    </dgm:pt>
    <dgm:pt modelId="{B9BA35C8-E602-4210-A428-451BCB9EC175}" type="sibTrans" cxnId="{AD4983F6-AF00-491F-9BC8-5476E7230EEF}">
      <dgm:prSet/>
      <dgm:spPr/>
      <dgm:t>
        <a:bodyPr/>
        <a:lstStyle/>
        <a:p>
          <a:endParaRPr lang="ru-RU"/>
        </a:p>
      </dgm:t>
    </dgm:pt>
    <dgm:pt modelId="{789A58E3-BE18-41F0-BF91-09665F3A94F9}" type="pres">
      <dgm:prSet presAssocID="{65B23EFE-1D7D-4C72-8E9C-1078E2BA5F5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134C66-8024-43AE-BE95-CDB58DF1131B}" type="pres">
      <dgm:prSet presAssocID="{26A00B21-D99D-47D0-9BDA-9C05FA641009}" presName="circ1TxSh" presStyleLbl="vennNode1" presStyleIdx="0" presStyleCnt="1" custScaleX="103704" custScaleY="100000"/>
      <dgm:spPr/>
      <dgm:t>
        <a:bodyPr/>
        <a:lstStyle/>
        <a:p>
          <a:endParaRPr lang="ru-RU"/>
        </a:p>
      </dgm:t>
    </dgm:pt>
  </dgm:ptLst>
  <dgm:cxnLst>
    <dgm:cxn modelId="{20A8E012-4013-49B0-AD27-A9782D4FC2A8}" type="presOf" srcId="{65B23EFE-1D7D-4C72-8E9C-1078E2BA5F50}" destId="{789A58E3-BE18-41F0-BF91-09665F3A94F9}" srcOrd="0" destOrd="0" presId="urn:microsoft.com/office/officeart/2005/8/layout/venn1"/>
    <dgm:cxn modelId="{D6AA0E39-54EF-4AF0-AA09-25DCEE1366E0}" type="presOf" srcId="{26A00B21-D99D-47D0-9BDA-9C05FA641009}" destId="{17134C66-8024-43AE-BE95-CDB58DF1131B}" srcOrd="0" destOrd="0" presId="urn:microsoft.com/office/officeart/2005/8/layout/venn1"/>
    <dgm:cxn modelId="{AD4983F6-AF00-491F-9BC8-5476E7230EEF}" srcId="{65B23EFE-1D7D-4C72-8E9C-1078E2BA5F50}" destId="{26A00B21-D99D-47D0-9BDA-9C05FA641009}" srcOrd="0" destOrd="0" parTransId="{1E944651-22E9-4D6E-A2D2-9A8CD746F8DF}" sibTransId="{B9BA35C8-E602-4210-A428-451BCB9EC175}"/>
    <dgm:cxn modelId="{DC97F9EF-2418-42F9-A13A-1708C3F05034}" type="presParOf" srcId="{789A58E3-BE18-41F0-BF91-09665F3A94F9}" destId="{17134C66-8024-43AE-BE95-CDB58DF1131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4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7AC2C1C-F6C0-4CE4-8F5E-9C1B0B903CC0}">
      <dsp:nvSpPr>
        <dsp:cNvPr id="0" name=""/>
        <dsp:cNvSpPr/>
      </dsp:nvSpPr>
      <dsp:spPr>
        <a:xfrm>
          <a:off x="0" y="179939"/>
          <a:ext cx="7920880" cy="12097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Основным направлением, которой является формирование системы работы по техническому творчеству с привлечением родительского сообщества и с учетом предприятий региона</a:t>
          </a:r>
          <a:endParaRPr lang="ru-RU" sz="2200" b="1" kern="1200" dirty="0"/>
        </a:p>
      </dsp:txBody>
      <dsp:txXfrm>
        <a:off x="0" y="179939"/>
        <a:ext cx="7920880" cy="120978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F89798-73E5-4A40-8D8B-5E7245E856BB}">
      <dsp:nvSpPr>
        <dsp:cNvPr id="0" name=""/>
        <dsp:cNvSpPr/>
      </dsp:nvSpPr>
      <dsp:spPr>
        <a:xfrm>
          <a:off x="0" y="439"/>
          <a:ext cx="8229600" cy="114212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Цель: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 Формирование представлений детей старшего дошкольного возраста о промышленных технологиях производства, об использовании технического оборудования и о функционале сельскохозяйственного производственного кооператива колхоз «Знамя Ленина» посредством конструктивной деятельности. </a:t>
          </a:r>
          <a:br>
            <a:rPr lang="ru-RU" sz="1400" kern="1200" dirty="0" smtClean="0">
              <a:latin typeface="Times New Roman" pitchFamily="18" charset="0"/>
              <a:cs typeface="Times New Roman" pitchFamily="18" charset="0"/>
            </a:rPr>
          </a:b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439"/>
        <a:ext cx="8229600" cy="114212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A7D3C9-AF80-4D18-A8F1-171443C8156F}">
      <dsp:nvSpPr>
        <dsp:cNvPr id="0" name=""/>
        <dsp:cNvSpPr/>
      </dsp:nvSpPr>
      <dsp:spPr>
        <a:xfrm>
          <a:off x="1152128" y="0"/>
          <a:ext cx="1944216" cy="19442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Задачи</a:t>
          </a:r>
          <a:endParaRPr lang="ru-RU" sz="3600" kern="1200" dirty="0"/>
        </a:p>
      </dsp:txBody>
      <dsp:txXfrm>
        <a:off x="1152128" y="0"/>
        <a:ext cx="1944216" cy="194421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134C66-8024-43AE-BE95-CDB58DF1131B}">
      <dsp:nvSpPr>
        <dsp:cNvPr id="0" name=""/>
        <dsp:cNvSpPr/>
      </dsp:nvSpPr>
      <dsp:spPr>
        <a:xfrm>
          <a:off x="465381" y="0"/>
          <a:ext cx="2165580" cy="208823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Познакомить дошкольников с СПК колхозом «Знамя Ленина»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5381" y="0"/>
        <a:ext cx="2165580" cy="208823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134C66-8024-43AE-BE95-CDB58DF1131B}">
      <dsp:nvSpPr>
        <dsp:cNvPr id="0" name=""/>
        <dsp:cNvSpPr/>
      </dsp:nvSpPr>
      <dsp:spPr>
        <a:xfrm>
          <a:off x="216016" y="0"/>
          <a:ext cx="2058492" cy="216024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200" b="0" i="0" u="none" strike="noStrike" kern="1200" cap="none" spc="0" normalizeH="0" baseline="0" noProof="0" dirty="0" smtClean="0">
              <a:ln/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rPr>
            <a:t>Обогатить РППС для развития познавательного интереса у дошкольников к инженерно-технической, конструктивной и творческой деятельности</a:t>
          </a:r>
          <a:endParaRPr lang="ru-RU" sz="1200" kern="1200" dirty="0"/>
        </a:p>
      </dsp:txBody>
      <dsp:txXfrm>
        <a:off x="216016" y="0"/>
        <a:ext cx="2058492" cy="216024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134C66-8024-43AE-BE95-CDB58DF1131B}">
      <dsp:nvSpPr>
        <dsp:cNvPr id="0" name=""/>
        <dsp:cNvSpPr/>
      </dsp:nvSpPr>
      <dsp:spPr>
        <a:xfrm>
          <a:off x="277336" y="0"/>
          <a:ext cx="2165580" cy="208823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spc="0" normalizeH="0" baseline="0" noProof="0" dirty="0" smtClean="0">
              <a:ln/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rPr>
            <a:t>Совершенствовать конструктивные навыки посредством использования различных видов конструкторов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7336" y="0"/>
        <a:ext cx="2165580" cy="208823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134C66-8024-43AE-BE95-CDB58DF1131B}">
      <dsp:nvSpPr>
        <dsp:cNvPr id="0" name=""/>
        <dsp:cNvSpPr/>
      </dsp:nvSpPr>
      <dsp:spPr>
        <a:xfrm>
          <a:off x="720083" y="0"/>
          <a:ext cx="2165580" cy="208823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spc="0" normalizeH="0" baseline="0" noProof="0" dirty="0" smtClean="0">
              <a:ln/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rPr>
            <a:t>Развивать творческие способности и инициативу дошкольников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20083" y="0"/>
        <a:ext cx="2165580" cy="2088232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134C66-8024-43AE-BE95-CDB58DF1131B}">
      <dsp:nvSpPr>
        <dsp:cNvPr id="0" name=""/>
        <dsp:cNvSpPr/>
      </dsp:nvSpPr>
      <dsp:spPr>
        <a:xfrm>
          <a:off x="642735" y="0"/>
          <a:ext cx="2165580" cy="208823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spc="0" normalizeH="0" baseline="0" noProof="0" dirty="0" smtClean="0">
              <a:ln/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rPr>
            <a:t>Воспитывать привычки культурного поведения и общения с людьми, основ этикета, правил поведения в общественных местах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42735" y="0"/>
        <a:ext cx="2165580" cy="2088232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134C66-8024-43AE-BE95-CDB58DF1131B}">
      <dsp:nvSpPr>
        <dsp:cNvPr id="0" name=""/>
        <dsp:cNvSpPr/>
      </dsp:nvSpPr>
      <dsp:spPr>
        <a:xfrm>
          <a:off x="465381" y="0"/>
          <a:ext cx="2165580" cy="208823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spc="0" normalizeH="0" baseline="0" noProof="0" smtClean="0">
              <a:ln/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rPr>
            <a:t>Воспитывать ответственность, добросовестность, стремление к участию в труде взрослых, оказанию посильной помощи 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5381" y="0"/>
        <a:ext cx="2165580" cy="2088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diagramData" Target="../diagrams/data12.xml"/><Relationship Id="rId18" Type="http://schemas.openxmlformats.org/officeDocument/2006/relationships/diagramData" Target="../diagrams/data13.xml"/><Relationship Id="rId26" Type="http://schemas.openxmlformats.org/officeDocument/2006/relationships/diagramColors" Target="../diagrams/colors14.xml"/><Relationship Id="rId3" Type="http://schemas.openxmlformats.org/officeDocument/2006/relationships/diagramData" Target="../diagrams/data10.xml"/><Relationship Id="rId21" Type="http://schemas.openxmlformats.org/officeDocument/2006/relationships/diagramColors" Target="../diagrams/colors13.xml"/><Relationship Id="rId34" Type="http://schemas.openxmlformats.org/officeDocument/2006/relationships/diagramLayout" Target="../diagrams/layout16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17" Type="http://schemas.microsoft.com/office/2007/relationships/diagramDrawing" Target="../diagrams/drawing12.xml"/><Relationship Id="rId25" Type="http://schemas.openxmlformats.org/officeDocument/2006/relationships/diagramQuickStyle" Target="../diagrams/quickStyle14.xml"/><Relationship Id="rId33" Type="http://schemas.openxmlformats.org/officeDocument/2006/relationships/diagramData" Target="../diagrams/data16.xml"/><Relationship Id="rId2" Type="http://schemas.openxmlformats.org/officeDocument/2006/relationships/image" Target="../media/image1.jpeg"/><Relationship Id="rId16" Type="http://schemas.openxmlformats.org/officeDocument/2006/relationships/diagramColors" Target="../diagrams/colors12.xml"/><Relationship Id="rId20" Type="http://schemas.openxmlformats.org/officeDocument/2006/relationships/diagramQuickStyle" Target="../diagrams/quickStyle13.xml"/><Relationship Id="rId29" Type="http://schemas.openxmlformats.org/officeDocument/2006/relationships/diagramLayout" Target="../diagrams/layout1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24" Type="http://schemas.openxmlformats.org/officeDocument/2006/relationships/diagramLayout" Target="../diagrams/layout14.xml"/><Relationship Id="rId32" Type="http://schemas.microsoft.com/office/2007/relationships/diagramDrawing" Target="../diagrams/drawing15.xml"/><Relationship Id="rId37" Type="http://schemas.microsoft.com/office/2007/relationships/diagramDrawing" Target="../diagrams/drawing16.xml"/><Relationship Id="rId5" Type="http://schemas.openxmlformats.org/officeDocument/2006/relationships/diagramQuickStyle" Target="../diagrams/quickStyle10.xml"/><Relationship Id="rId15" Type="http://schemas.openxmlformats.org/officeDocument/2006/relationships/diagramQuickStyle" Target="../diagrams/quickStyle12.xml"/><Relationship Id="rId23" Type="http://schemas.openxmlformats.org/officeDocument/2006/relationships/diagramData" Target="../diagrams/data14.xml"/><Relationship Id="rId28" Type="http://schemas.openxmlformats.org/officeDocument/2006/relationships/diagramData" Target="../diagrams/data15.xml"/><Relationship Id="rId36" Type="http://schemas.openxmlformats.org/officeDocument/2006/relationships/diagramColors" Target="../diagrams/colors16.xml"/><Relationship Id="rId10" Type="http://schemas.openxmlformats.org/officeDocument/2006/relationships/diagramQuickStyle" Target="../diagrams/quickStyle11.xml"/><Relationship Id="rId19" Type="http://schemas.openxmlformats.org/officeDocument/2006/relationships/diagramLayout" Target="../diagrams/layout13.xml"/><Relationship Id="rId31" Type="http://schemas.openxmlformats.org/officeDocument/2006/relationships/diagramColors" Target="../diagrams/colors15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diagramLayout" Target="../diagrams/layout12.xml"/><Relationship Id="rId22" Type="http://schemas.microsoft.com/office/2007/relationships/diagramDrawing" Target="../diagrams/drawing13.xml"/><Relationship Id="rId27" Type="http://schemas.microsoft.com/office/2007/relationships/diagramDrawing" Target="../diagrams/drawing14.xml"/><Relationship Id="rId30" Type="http://schemas.openxmlformats.org/officeDocument/2006/relationships/diagramQuickStyle" Target="../diagrams/quickStyle15.xml"/><Relationship Id="rId35" Type="http://schemas.openxmlformats.org/officeDocument/2006/relationships/diagramQuickStyle" Target="../diagrams/quickStyle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26" Type="http://schemas.openxmlformats.org/officeDocument/2006/relationships/diagramColors" Target="../diagrams/colors6.xml"/><Relationship Id="rId39" Type="http://schemas.openxmlformats.org/officeDocument/2006/relationships/diagramLayout" Target="../diagrams/layout9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34" Type="http://schemas.openxmlformats.org/officeDocument/2006/relationships/diagramLayout" Target="../diagrams/layout8.xml"/><Relationship Id="rId42" Type="http://schemas.microsoft.com/office/2007/relationships/diagramDrawing" Target="../diagrams/drawing9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5" Type="http://schemas.openxmlformats.org/officeDocument/2006/relationships/diagramQuickStyle" Target="../diagrams/quickStyle6.xml"/><Relationship Id="rId33" Type="http://schemas.openxmlformats.org/officeDocument/2006/relationships/diagramData" Target="../diagrams/data8.xml"/><Relationship Id="rId38" Type="http://schemas.openxmlformats.org/officeDocument/2006/relationships/diagramData" Target="../diagrams/data9.xml"/><Relationship Id="rId2" Type="http://schemas.openxmlformats.org/officeDocument/2006/relationships/image" Target="../media/image1.jpeg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29" Type="http://schemas.openxmlformats.org/officeDocument/2006/relationships/diagramLayout" Target="../diagrams/layout7.xml"/><Relationship Id="rId41" Type="http://schemas.openxmlformats.org/officeDocument/2006/relationships/diagramColors" Target="../diagrams/colors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24" Type="http://schemas.openxmlformats.org/officeDocument/2006/relationships/diagramLayout" Target="../diagrams/layout6.xml"/><Relationship Id="rId32" Type="http://schemas.microsoft.com/office/2007/relationships/diagramDrawing" Target="../diagrams/drawing7.xml"/><Relationship Id="rId37" Type="http://schemas.microsoft.com/office/2007/relationships/diagramDrawing" Target="../diagrams/drawing8.xml"/><Relationship Id="rId40" Type="http://schemas.openxmlformats.org/officeDocument/2006/relationships/diagramQuickStyle" Target="../diagrams/quickStyle9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23" Type="http://schemas.openxmlformats.org/officeDocument/2006/relationships/diagramData" Target="../diagrams/data6.xml"/><Relationship Id="rId28" Type="http://schemas.openxmlformats.org/officeDocument/2006/relationships/diagramData" Target="../diagrams/data7.xml"/><Relationship Id="rId36" Type="http://schemas.openxmlformats.org/officeDocument/2006/relationships/diagramColors" Target="../diagrams/colors8.xml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31" Type="http://schemas.openxmlformats.org/officeDocument/2006/relationships/diagramColors" Target="../diagrams/colors7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Relationship Id="rId27" Type="http://schemas.microsoft.com/office/2007/relationships/diagramDrawing" Target="../diagrams/drawing6.xml"/><Relationship Id="rId30" Type="http://schemas.openxmlformats.org/officeDocument/2006/relationships/diagramQuickStyle" Target="../diagrams/quickStyle7.xml"/><Relationship Id="rId35" Type="http://schemas.openxmlformats.org/officeDocument/2006/relationships/diagramQuickStyle" Target="../diagrams/quickStyl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79912" y="4005064"/>
            <a:ext cx="4964088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Кононенко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Алина Александровна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661248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МБДОУ детский сад № 1 ст. Старощербиновская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55576" y="26064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Муниципальное бюджетное дошкольное образовательное учреждение детский сад № 1 муниципального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образования Щербиновский район станица Старощербиновская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Picture 7" descr="F:\А рабочий стол\Паспорт\bYyaLSj8Z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988840"/>
            <a:ext cx="3305154" cy="3615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179912" y="2060848"/>
            <a:ext cx="496408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Мой лучший проект – «</a:t>
            </a:r>
            <a:r>
              <a:rPr lang="ru-RU" sz="4400" dirty="0" smtClean="0">
                <a:latin typeface="Times New Roman" pitchFamily="18" charset="0"/>
                <a:ea typeface="+mj-ea"/>
                <a:cs typeface="Times New Roman" pitchFamily="18" charset="0"/>
              </a:rPr>
              <a:t>С</a:t>
            </a: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ельскохозяйственный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транспорт»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2022\Desktop\c7f88911-c19b-4940-a870-bd21f31f41c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24" y="620688"/>
            <a:ext cx="27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2022\Desktop\6080a255-3225-4c0a-88b5-01de176a054f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0472" y="476672"/>
            <a:ext cx="27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2022\Desktop\0bbe35fd-4242-4e00-9d71-e2231aa1966c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924944"/>
            <a:ext cx="27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2022\Desktop\0cde2a84-e6e7-4493-a6a7-151a13c5211f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32656"/>
            <a:ext cx="4800001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2022\Desktop\3a88bcfa-a377-415d-8fe3-18e68d091ddc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852936"/>
            <a:ext cx="4800001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/>
        </p:nvGraphicFramePr>
        <p:xfrm>
          <a:off x="467544" y="476672"/>
          <a:ext cx="8352928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467544" y="1196752"/>
          <a:ext cx="8352928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467544" y="1916832"/>
          <a:ext cx="8352928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467544" y="2636912"/>
          <a:ext cx="8352928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467544" y="3356992"/>
          <a:ext cx="8352928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467544" y="4077072"/>
          <a:ext cx="8352928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467544" y="4797152"/>
          <a:ext cx="8352928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2022\Desktop\4142a33b-a447-45e2-952d-5c9d096f783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92896"/>
            <a:ext cx="48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2022\Desktop\WhatsApp Image 2024-10-23 at 10.37.0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60648"/>
            <a:ext cx="3168352" cy="4224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375650" y="3579049"/>
            <a:ext cx="228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6386" name="Picture 2" descr="C:\Users\2022\Desktop\137758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960"/>
            <a:ext cx="288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7" name="Picture 3" descr="C:\Users\2022\Desktop\cov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88640"/>
            <a:ext cx="2179543" cy="3239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8" name="Picture 4" descr="C:\Users\2022\Desktop\maxresdefault.jpg"/>
          <p:cNvPicPr>
            <a:picLocks noChangeAspect="1" noChangeArrowheads="1"/>
          </p:cNvPicPr>
          <p:nvPr/>
        </p:nvPicPr>
        <p:blipFill>
          <a:blip r:embed="rId5" cstate="print"/>
          <a:srcRect l="31515" t="10484" r="31276" b="40692"/>
          <a:stretch>
            <a:fillRect/>
          </a:stretch>
        </p:blipFill>
        <p:spPr bwMode="auto">
          <a:xfrm>
            <a:off x="3059832" y="2204864"/>
            <a:ext cx="3024336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9" name="Picture 5" descr="C:\Users\2022\Desktop\10177880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356992"/>
            <a:ext cx="2478569" cy="3239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90" name="Picture 6" descr="C:\Users\2022\Desktop\10252639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3573016"/>
            <a:ext cx="2342640" cy="306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C:\Users\2022\Desktop\Воспитатель\Конкурс техномир проекты\Багин фото\POTG8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32656"/>
            <a:ext cx="6176284" cy="3474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Users\2022\Desktop\Воспитатель\Конкурс техномир проекты\Багин фото\QCST48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04664"/>
            <a:ext cx="1993846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4" descr="C:\Users\2022\Desktop\Воспитатель\Конкурс техномир проекты\Багин фото\YGHC47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348880"/>
            <a:ext cx="3250125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7" name="Picture 5" descr="C:\Users\2022\Desktop\Воспитатель\Конкурс техномир проекты\Багин фото\NPwS-aK4u7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3645024"/>
            <a:ext cx="4104456" cy="3078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2022\Desktop\Воспитатель\Конкурс техномир проекты\хараман фото\202403_b\IMG_65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73480" y="546088"/>
            <a:ext cx="3623936" cy="2717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4" descr="C:\Users\2022\Desktop\Воспитатель\Конкурс техномир проекты\хараман фото\202403_b\IMG_65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841881" y="535193"/>
            <a:ext cx="3471797" cy="2603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2" name="Picture 6" descr="C:\Users\2022\Desktop\Воспитатель\Конкурс техномир проекты\хараман фото\202403_b\IMG_65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796136" y="548680"/>
            <a:ext cx="345638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1" name="Picture 5" descr="C:\Users\2022\Desktop\Воспитатель\Конкурс техномир проекты\хараман фото\202403_b\IMG_65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341397" y="3587595"/>
            <a:ext cx="3573016" cy="2679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 descr="C:\Users\2022\Desktop\Воспитатель\Конкурс техномир проекты\хараман фото\202403_b\IMG_65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815582" y="3585018"/>
            <a:ext cx="3552395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3" name="Picture 3" descr="C:\Users\2022\Desktop\Воспитатель\культурная практика\IMG_031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28480" y="596632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4" name="Picture 4" descr="C:\Users\2022\Desktop\Воспитатель\культурная практика\IMG_990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299912" y="596632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5" name="Picture 5" descr="C:\Users\2022\Desktop\Воспитатель\культурная практика\IMG_998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604168" y="3188920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2" name="Picture 2" descr="C:\Users\2022\Desktop\Воспитатель\культурная практика\IMG_9999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211680" y="3498000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C:\Users\2022\Desktop\фотоэ\Анжелле Николаевне\Экскурсия в сад\IMG_6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640185" y="704631"/>
            <a:ext cx="3551861" cy="2663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7" name="Picture 3" descr="C:\Users\2022\Desktop\фотоэ\Анжелле Николаевне\Экскурсия в сад\IMG_64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360548" y="728700"/>
            <a:ext cx="374441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8" name="Picture 4" descr="C:\Users\2022\Desktop\Воспитатель\Конкурс техномир проекты\Багин фото\GY5i_xJLVX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924944"/>
            <a:ext cx="2979538" cy="3608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9" name="Picture 5" descr="C:\Users\2022\Desktop\Воспитатель\Конкурс техномир проекты\хараман фото\202403_b\IMG_64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451653" y="3356565"/>
            <a:ext cx="3648405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C:\Users\2022\Desktop\fsYjh43nlF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780928"/>
            <a:ext cx="27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1" name="Picture 3" descr="C:\Users\2022\Desktop\deCoeh4A2s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76672"/>
            <a:ext cx="27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2" name="Picture 4" descr="C:\Users\2022\Desktop\pDb09uBnO_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32656"/>
            <a:ext cx="27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АНО «НИИ дошкольного образования «Воспитатели России»»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2022\Desktop\Мастер-класс\XTnY13kxLKCoQKJfc34N839bZzsHZV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123" y="1700808"/>
            <a:ext cx="9016381" cy="3005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Схема 5"/>
          <p:cNvGraphicFramePr/>
          <p:nvPr/>
        </p:nvGraphicFramePr>
        <p:xfrm>
          <a:off x="539552" y="5013176"/>
          <a:ext cx="7920880" cy="1569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C:\Users\2022\Desktop\3efa162e-e3ff-4c75-b131-1ec4c81eb37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60648"/>
            <a:ext cx="216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C:\Users\2022\Desktop\WhatsApp Image 2024-10-08 at 11.31.5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88640"/>
            <a:ext cx="216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6" name="Picture 8" descr="C:\Users\2022\Desktop\cd135a4e-d583-440f-add0-310fd083cbc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16632"/>
            <a:ext cx="216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7" name="Picture 9" descr="C:\Users\2022\Desktop\6808a702-1bdb-4f3b-9f0a-bca590e62a0b.jpeg"/>
          <p:cNvPicPr>
            <a:picLocks noChangeAspect="1" noChangeArrowheads="1"/>
          </p:cNvPicPr>
          <p:nvPr/>
        </p:nvPicPr>
        <p:blipFill>
          <a:blip r:embed="rId6" cstate="print"/>
          <a:srcRect r="13324"/>
          <a:stretch>
            <a:fillRect/>
          </a:stretch>
        </p:blipFill>
        <p:spPr bwMode="auto">
          <a:xfrm>
            <a:off x="2339752" y="188640"/>
            <a:ext cx="2016224" cy="3101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5" name="Picture 7" descr="C:\Users\2022\Desktop\5543ec9d-f992-4a95-97cb-a5675a70cb3a.jpeg"/>
          <p:cNvPicPr>
            <a:picLocks noChangeAspect="1" noChangeArrowheads="1"/>
          </p:cNvPicPr>
          <p:nvPr/>
        </p:nvPicPr>
        <p:blipFill>
          <a:blip r:embed="rId7" cstate="print"/>
          <a:srcRect l="6279" r="22463"/>
          <a:stretch>
            <a:fillRect/>
          </a:stretch>
        </p:blipFill>
        <p:spPr bwMode="auto">
          <a:xfrm>
            <a:off x="0" y="2852936"/>
            <a:ext cx="2376264" cy="2501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2022\Desktop\9d831f48-14cc-4977-a944-f5fc11b72d31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4" y="3140968"/>
            <a:ext cx="2016224" cy="2688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C:\Users\2022\Desktop\2f0e8c5c-d618-4b05-ac73-21589dc837c1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4245090"/>
            <a:ext cx="1871968" cy="2495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9" name="Picture 11" descr="C:\Users\2022\Desktop\Воспитатель\культурная практика\IMG_0453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1739686" y="3380995"/>
            <a:ext cx="2496277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8" name="Picture 10" descr="C:\Users\2022\Desktop\Воспитатель года 2024\507544b0-8756-4ccd-8563-297296aa4364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91880" y="4265712"/>
            <a:ext cx="1944216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C:\Users\2022\Desktop\1.1.jpg"/>
          <p:cNvPicPr>
            <a:picLocks noChangeAspect="1" noChangeArrowheads="1"/>
          </p:cNvPicPr>
          <p:nvPr/>
        </p:nvPicPr>
        <p:blipFill>
          <a:blip r:embed="rId3" cstate="print"/>
          <a:srcRect l="2818" t="3700" r="10466" b="427"/>
          <a:stretch>
            <a:fillRect/>
          </a:stretch>
        </p:blipFill>
        <p:spPr bwMode="auto">
          <a:xfrm>
            <a:off x="179512" y="260648"/>
            <a:ext cx="2432569" cy="3480445"/>
          </a:xfrm>
          <a:prstGeom prst="rect">
            <a:avLst/>
          </a:prstGeom>
          <a:noFill/>
        </p:spPr>
      </p:pic>
      <p:pic>
        <p:nvPicPr>
          <p:cNvPr id="13315" name="Picture 3" descr="C:\Users\2022\Desktop\1.2.jpg"/>
          <p:cNvPicPr>
            <a:picLocks noChangeAspect="1" noChangeArrowheads="1"/>
          </p:cNvPicPr>
          <p:nvPr/>
        </p:nvPicPr>
        <p:blipFill>
          <a:blip r:embed="rId4" cstate="print"/>
          <a:srcRect l="1334" t="1031" r="5279"/>
          <a:stretch>
            <a:fillRect/>
          </a:stretch>
        </p:blipFill>
        <p:spPr bwMode="auto">
          <a:xfrm>
            <a:off x="6372200" y="260648"/>
            <a:ext cx="2556792" cy="3506571"/>
          </a:xfrm>
          <a:prstGeom prst="rect">
            <a:avLst/>
          </a:prstGeom>
          <a:noFill/>
        </p:spPr>
      </p:pic>
      <p:pic>
        <p:nvPicPr>
          <p:cNvPr id="13316" name="Picture 4" descr="C:\Users\2022\Desktop\1.3.jpg"/>
          <p:cNvPicPr>
            <a:picLocks noChangeAspect="1" noChangeArrowheads="1"/>
          </p:cNvPicPr>
          <p:nvPr/>
        </p:nvPicPr>
        <p:blipFill>
          <a:blip r:embed="rId5" cstate="print"/>
          <a:srcRect t="1031" r="5279"/>
          <a:stretch>
            <a:fillRect/>
          </a:stretch>
        </p:blipFill>
        <p:spPr bwMode="auto">
          <a:xfrm>
            <a:off x="3059832" y="260648"/>
            <a:ext cx="2736304" cy="3699911"/>
          </a:xfrm>
          <a:prstGeom prst="rect">
            <a:avLst/>
          </a:prstGeom>
          <a:noFill/>
        </p:spPr>
      </p:pic>
      <p:pic>
        <p:nvPicPr>
          <p:cNvPr id="13317" name="Picture 5" descr="C:\Users\2022\Desktop\files (pdf.io)\ст Старощербиновская дс 1 (Багин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258000"/>
            <a:ext cx="2699663" cy="3600000"/>
          </a:xfrm>
          <a:prstGeom prst="rect">
            <a:avLst/>
          </a:prstGeom>
          <a:noFill/>
        </p:spPr>
      </p:pic>
      <p:pic>
        <p:nvPicPr>
          <p:cNvPr id="13318" name="Picture 6" descr="C:\Users\2022\Desktop\files (pdf.io)\ст Старощербиновская дс 1 (Хараман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3258000"/>
            <a:ext cx="2699663" cy="3600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2022\Desktop\фотоэ\Анжелле Николаевне\Экскурсия в сад\IMG_6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187624" y="620688"/>
            <a:ext cx="7200000" cy="54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79912" y="2708920"/>
            <a:ext cx="4964088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Кононенко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Алина Александровна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661248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МБДОУ детский сад № 1 ст. Старощербиновская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55576" y="26064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Муниципальное бюджетное дошкольное образовательное учреждение детский сад № 1 муниципального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образования Щербиновский район станица Старощербиновская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Picture 7" descr="F:\А рабочий стол\Паспорт\bYyaLSj8Z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988840"/>
            <a:ext cx="3305154" cy="3615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4968552" cy="305142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Анкетирование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родителей </a:t>
            </a:r>
            <a:r>
              <a:rPr lang="ru-RU" sz="25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5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573016"/>
            <a:ext cx="4896544" cy="305142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210387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Схема 5"/>
          <p:cNvGraphicFramePr/>
          <p:nvPr/>
        </p:nvGraphicFramePr>
        <p:xfrm>
          <a:off x="395536" y="1052736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55576" y="0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Мой успешный проект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«Сельскохозяйственный транспорт»</a:t>
            </a:r>
            <a:endParaRPr lang="ru-RU" sz="3200" dirty="0"/>
          </a:p>
        </p:txBody>
      </p:sp>
      <p:graphicFrame>
        <p:nvGraphicFramePr>
          <p:cNvPr id="8" name="Схема 7"/>
          <p:cNvGraphicFramePr/>
          <p:nvPr/>
        </p:nvGraphicFramePr>
        <p:xfrm>
          <a:off x="2339752" y="2276872"/>
          <a:ext cx="4248472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-324544" y="2348880"/>
          <a:ext cx="3096344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-180528" y="4653136"/>
          <a:ext cx="2664296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6516216" y="2348880"/>
          <a:ext cx="3096344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3" name="Схема 12"/>
          <p:cNvGraphicFramePr/>
          <p:nvPr/>
        </p:nvGraphicFramePr>
        <p:xfrm>
          <a:off x="5940152" y="4653136"/>
          <a:ext cx="3096344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4" name="Схема 13"/>
          <p:cNvGraphicFramePr/>
          <p:nvPr/>
        </p:nvGraphicFramePr>
        <p:xfrm>
          <a:off x="3779912" y="4725144"/>
          <a:ext cx="3096344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15" name="Схема 14"/>
          <p:cNvGraphicFramePr/>
          <p:nvPr/>
        </p:nvGraphicFramePr>
        <p:xfrm>
          <a:off x="1691680" y="4725144"/>
          <a:ext cx="3096344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cxnSp>
        <p:nvCxnSpPr>
          <p:cNvPr id="17" name="Прямая со стрелкой 16"/>
          <p:cNvCxnSpPr/>
          <p:nvPr/>
        </p:nvCxnSpPr>
        <p:spPr>
          <a:xfrm>
            <a:off x="5580112" y="3212976"/>
            <a:ext cx="115212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292080" y="3861048"/>
            <a:ext cx="1512168" cy="10081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716016" y="4221088"/>
            <a:ext cx="360040" cy="57606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3491880" y="4221088"/>
            <a:ext cx="360040" cy="50405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2411760" y="3212976"/>
            <a:ext cx="1008112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1979712" y="3717032"/>
            <a:ext cx="1512168" cy="10081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IMG20240323104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3714750" cy="495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IMG20240323104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268760"/>
            <a:ext cx="3884613" cy="4937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IMG202403231036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4537075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2022\Desktop\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843800" y="1852944"/>
            <a:ext cx="5997034" cy="3244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2022\Desktop\фотоэ\Анжелле Николаевне\Экскурсия в сад\IMG_64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56525" y="668693"/>
            <a:ext cx="3840427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Users\2022\Desktop\фотоэ\Анжелле Николаевне\Экскурсия в сад\IMG_64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788024" y="260648"/>
            <a:ext cx="3791888" cy="2843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5" name="Picture 5" descr="C:\Users\2022\Desktop\WhatsApp Image 2024-10-17 at 14.25.50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780928"/>
            <a:ext cx="2592288" cy="3650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4" descr="C:\Users\2022\Desktop\139d307355039764aabecc8d65975b5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5328592" cy="2797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C:\Users\2022\Desktop\scale_120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140968"/>
            <a:ext cx="5013634" cy="3344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2022\Desktop\pngtree-blue-genetic-dna-medical-background-windbackground-display-boardbackgroundpsdcolorful-image_7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2022\Desktop\jv7FI7SD06U.jpg"/>
          <p:cNvPicPr>
            <a:picLocks noChangeAspect="1" noChangeArrowheads="1"/>
          </p:cNvPicPr>
          <p:nvPr/>
        </p:nvPicPr>
        <p:blipFill>
          <a:blip r:embed="rId3" cstate="print"/>
          <a:srcRect t="16875"/>
          <a:stretch>
            <a:fillRect/>
          </a:stretch>
        </p:blipFill>
        <p:spPr bwMode="auto">
          <a:xfrm>
            <a:off x="251520" y="188640"/>
            <a:ext cx="2664296" cy="3937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 descr="C:\Users\2022\Desktop\SPdeIBoyAa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88640"/>
            <a:ext cx="2385040" cy="4240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3" name="Picture 5" descr="C:\Users\2022\Desktop\NGTpCfCQuzg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068960"/>
            <a:ext cx="2304256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4" name="Picture 6" descr="C:\Users\2022\Desktop\zpo5HmNVR0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3140968"/>
            <a:ext cx="27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3950</TotalTime>
  <Words>218</Words>
  <Application>Microsoft Office PowerPoint</Application>
  <PresentationFormat>Экран (4:3)</PresentationFormat>
  <Paragraphs>27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Кононенко  Алина Александровна</vt:lpstr>
      <vt:lpstr>АНО «НИИ дошкольного образования «Воспитатели России»»</vt:lpstr>
      <vt:lpstr>Анкетирование родителей 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Спасибо за внимание!</vt:lpstr>
      <vt:lpstr>Кононенко  Алина Александровна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Кононенко  Алина Александровна</dc:title>
  <dc:creator>2022</dc:creator>
  <cp:lastModifiedBy>2022</cp:lastModifiedBy>
  <cp:revision>60</cp:revision>
  <dcterms:created xsi:type="dcterms:W3CDTF">2024-10-16T19:42:39Z</dcterms:created>
  <dcterms:modified xsi:type="dcterms:W3CDTF">2024-11-19T07:07:01Z</dcterms:modified>
</cp:coreProperties>
</file>