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304" r:id="rId3"/>
    <p:sldId id="261" r:id="rId4"/>
    <p:sldId id="285" r:id="rId5"/>
    <p:sldId id="276" r:id="rId6"/>
    <p:sldId id="277" r:id="rId7"/>
    <p:sldId id="305" r:id="rId8"/>
    <p:sldId id="269" r:id="rId9"/>
    <p:sldId id="270" r:id="rId10"/>
    <p:sldId id="272" r:id="rId11"/>
    <p:sldId id="306" r:id="rId12"/>
    <p:sldId id="287" r:id="rId13"/>
    <p:sldId id="284" r:id="rId14"/>
    <p:sldId id="307" r:id="rId15"/>
    <p:sldId id="290" r:id="rId16"/>
    <p:sldId id="289" r:id="rId17"/>
    <p:sldId id="293" r:id="rId18"/>
    <p:sldId id="292" r:id="rId19"/>
    <p:sldId id="295" r:id="rId20"/>
    <p:sldId id="308" r:id="rId21"/>
    <p:sldId id="294" r:id="rId22"/>
    <p:sldId id="274" r:id="rId23"/>
    <p:sldId id="299" r:id="rId24"/>
    <p:sldId id="30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37" autoAdjust="0"/>
  </p:normalViewPr>
  <p:slideViewPr>
    <p:cSldViewPr snapToGrid="0">
      <p:cViewPr>
        <p:scale>
          <a:sx n="83" d="100"/>
          <a:sy n="83" d="100"/>
        </p:scale>
        <p:origin x="-629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60B4-149E-40B0-85E9-06AD3E5E307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D45-111C-4C20-9871-D6CFE7E96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60B4-149E-40B0-85E9-06AD3E5E307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D45-111C-4C20-9871-D6CFE7E96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60B4-149E-40B0-85E9-06AD3E5E307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D45-111C-4C20-9871-D6CFE7E96E6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60B4-149E-40B0-85E9-06AD3E5E307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D45-111C-4C20-9871-D6CFE7E96E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60B4-149E-40B0-85E9-06AD3E5E307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D45-111C-4C20-9871-D6CFE7E96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60B4-149E-40B0-85E9-06AD3E5E307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D45-111C-4C20-9871-D6CFE7E96E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60B4-149E-40B0-85E9-06AD3E5E307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D45-111C-4C20-9871-D6CFE7E96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60B4-149E-40B0-85E9-06AD3E5E307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D45-111C-4C20-9871-D6CFE7E96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60B4-149E-40B0-85E9-06AD3E5E307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D45-111C-4C20-9871-D6CFE7E96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60B4-149E-40B0-85E9-06AD3E5E307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D45-111C-4C20-9871-D6CFE7E96E6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60B4-149E-40B0-85E9-06AD3E5E307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4D45-111C-4C20-9871-D6CFE7E96E6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8160B4-149E-40B0-85E9-06AD3E5E307D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684D45-111C-4C20-9871-D6CFE7E96E6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chelashskay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Бизибодр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«Сенсорно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музыкальный паровозик»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682" y="417251"/>
            <a:ext cx="11256885" cy="130501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дошкольное учреждение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- детский сад№2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Шелашская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Евгеньевна, воспитатель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я\AppData\Local\Microsoft\Windows\Temporary Internet Files\Content.Word\20251016_11544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9779" y="2120630"/>
            <a:ext cx="4844373" cy="400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: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«Цветик-семицветик»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8FDFFB53-9A39-42B3-B9F7-82A94EE80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909" y="1946580"/>
            <a:ext cx="5943600" cy="425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D9B62C3-05E8-4445-9DFD-D4459C9A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5098"/>
            <a:ext cx="10972800" cy="120623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вагончик: музыка и не только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2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я\AppData\Local\Microsoft\Windows\Temporary Internet Files\Content.Word\20251016_13035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" y="2423159"/>
            <a:ext cx="11750040" cy="245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Игра : «Разноцветные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звоночки»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tokoc\Pictures\20251003_150117[1]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405" y="2346312"/>
            <a:ext cx="4334256" cy="317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5577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: «Позвоним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299F843-FE7B-46FF-AD88-BB3EBA6BE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046" y="2227247"/>
            <a:ext cx="5449824" cy="435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E464E-C3E2-499E-AB6B-F4265EDF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«Сюрпризные окошки»</a:t>
            </a:r>
          </a:p>
        </p:txBody>
      </p:sp>
    </p:spTree>
    <p:extLst>
      <p:ext uri="{BB962C8B-B14F-4D97-AF65-F5344CB8AC3E}">
        <p14:creationId xmlns:p14="http://schemas.microsoft.com/office/powerpoint/2010/main" val="627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я\AppData\Local\Microsoft\Windows\Temporary Internet Files\Content.Word\20251016_13041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72274" y="2110734"/>
            <a:ext cx="5364403" cy="345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01174" y="338328"/>
            <a:ext cx="7509754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3633788" y="603116"/>
            <a:ext cx="5451846" cy="120623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«Весёлый бубен»</a:t>
            </a:r>
          </a:p>
        </p:txBody>
      </p:sp>
    </p:spTree>
    <p:extLst>
      <p:ext uri="{BB962C8B-B14F-4D97-AF65-F5344CB8AC3E}">
        <p14:creationId xmlns:p14="http://schemas.microsoft.com/office/powerpoint/2010/main" val="39225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6790" y="2160590"/>
            <a:ext cx="3820668" cy="38807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«Поиграем на металлофоне»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tokoc\Pictures\20251003_150051[1]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903" y="1225296"/>
            <a:ext cx="4484063" cy="551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5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я\AppData\Local\Microsoft\Windows\Temporary Internet Files\Content.Word\20251016_11440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6690" y="2378607"/>
            <a:ext cx="5939444" cy="307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Пианино»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5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3786" y="1945531"/>
            <a:ext cx="4059936" cy="43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37744"/>
            <a:ext cx="8596668" cy="10657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«Погремушка макраме»</a:t>
            </a:r>
          </a:p>
        </p:txBody>
      </p:sp>
    </p:spTree>
    <p:extLst>
      <p:ext uri="{BB962C8B-B14F-4D97-AF65-F5344CB8AC3E}">
        <p14:creationId xmlns:p14="http://schemas.microsoft.com/office/powerpoint/2010/main" val="5769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я\Documents\Мои принятые файлы\20251016_11430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039" y="2198450"/>
            <a:ext cx="6456442" cy="40486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287" y="591312"/>
            <a:ext cx="8596668" cy="8743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Игра : «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чаймс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-Звуки ветра»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223EDA-B5B4-42BA-B0EB-BA3E9CE22DA4}"/>
              </a:ext>
            </a:extLst>
          </p:cNvPr>
          <p:cNvSpPr/>
          <p:nvPr/>
        </p:nvSpPr>
        <p:spPr>
          <a:xfrm>
            <a:off x="5336016" y="3244334"/>
            <a:ext cx="1519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681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C20B462C-1CAA-4EEC-B6A8-4CFB4E14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22961"/>
            <a:ext cx="7204795" cy="5212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CF12563-1488-4FD0-B583-7B7F195C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4320"/>
            <a:ext cx="9128146" cy="15312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«Сенсорно – музыкальный паровозик»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B668E81-BE15-49D4-9E3B-B6354F4103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784" y="2120630"/>
            <a:ext cx="8650224" cy="406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4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A69D7D82-813A-432A-809A-6AC99DFAF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431" y="2237361"/>
            <a:ext cx="4280170" cy="373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7C95139-70C7-4504-AC67-E21155D4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. </a:t>
            </a: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вагончик: время, моторика и формирование нейронных связей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6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я\AppData\Local\Microsoft\Windows\Temporary Internet Files\Content.Word\20251016_11022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49431" y="1463041"/>
            <a:ext cx="5077838" cy="462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«Часы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185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я\AppData\Local\Microsoft\Windows\Temporary Internet Files\Content.Word\20251017_12221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607" y="2237361"/>
            <a:ext cx="2996119" cy="361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: «Подбери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крышку для баночки»</a:t>
            </a:r>
          </a:p>
        </p:txBody>
      </p:sp>
    </p:spTree>
    <p:extLst>
      <p:ext uri="{BB962C8B-B14F-4D97-AF65-F5344CB8AC3E}">
        <p14:creationId xmlns:p14="http://schemas.microsoft.com/office/powerpoint/2010/main" val="19613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я\AppData\Local\Microsoft\Windows\Temporary Internet Files\Content.Word\20251017_12205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224" y="1426464"/>
            <a:ext cx="3314796" cy="513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 шарики по местам»</a:t>
            </a:r>
          </a:p>
        </p:txBody>
      </p:sp>
    </p:spTree>
    <p:extLst>
      <p:ext uri="{BB962C8B-B14F-4D97-AF65-F5344CB8AC3E}">
        <p14:creationId xmlns:p14="http://schemas.microsoft.com/office/powerpoint/2010/main" val="3083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14985" y="1042416"/>
            <a:ext cx="10025550" cy="508374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сотрудничеству!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6968" y="2112264"/>
            <a:ext cx="10695432" cy="3090672"/>
          </a:xfrm>
        </p:spPr>
        <p:txBody>
          <a:bodyPr/>
          <a:lstStyle/>
          <a:p>
            <a:r>
              <a:rPr lang="en-US" u="sng" dirty="0" err="1">
                <a:hlinkClick r:id="rId2"/>
              </a:rPr>
              <a:t>schelashskaya</a:t>
            </a:r>
            <a:r>
              <a:rPr lang="ru-RU" u="sng" dirty="0">
                <a:hlinkClick r:id="rId2"/>
              </a:rPr>
              <a:t>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5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11" y="872840"/>
            <a:ext cx="9093893" cy="516852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182" y="387928"/>
            <a:ext cx="8596668" cy="124631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Кабина машиниста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жёлто-красная секция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B896AD2-A8AA-47BB-A183-AB8AA983AA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525" y="1901953"/>
            <a:ext cx="5232507" cy="454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8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я\AppData\Local\Microsoft\Windows\Temporary Internet Files\Content.Word\20251017_12265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136" y="2149766"/>
            <a:ext cx="4508438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6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: «Погудим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гудок» </a:t>
            </a:r>
          </a:p>
        </p:txBody>
      </p:sp>
    </p:spTree>
    <p:extLst>
      <p:ext uri="{BB962C8B-B14F-4D97-AF65-F5344CB8AC3E}">
        <p14:creationId xmlns:p14="http://schemas.microsoft.com/office/powerpoint/2010/main" val="42028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я\AppData\Local\Microsoft\Windows\Temporary Internet Files\Content.Word\20251016_11415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2771" y="2674938"/>
            <a:ext cx="5217570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: «Включи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выключи»</a:t>
            </a:r>
          </a:p>
        </p:txBody>
      </p:sp>
    </p:spTree>
    <p:extLst>
      <p:ext uri="{BB962C8B-B14F-4D97-AF65-F5344CB8AC3E}">
        <p14:creationId xmlns:p14="http://schemas.microsoft.com/office/powerpoint/2010/main" val="33461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я\AppData\Local\Microsoft\Windows\Temporary Internet Files\Content.Word\20251016_11410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84940" y="2674938"/>
            <a:ext cx="4833233" cy="345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: «Заряжаем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паровозик»</a:t>
            </a:r>
          </a:p>
        </p:txBody>
      </p:sp>
    </p:spTree>
    <p:extLst>
      <p:ext uri="{BB962C8B-B14F-4D97-AF65-F5344CB8AC3E}">
        <p14:creationId xmlns:p14="http://schemas.microsoft.com/office/powerpoint/2010/main" val="7344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35E6A46-363D-4C80-859E-30C9132893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55330" y="1269588"/>
            <a:ext cx="3867586" cy="553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5A33A2-9D88-4935-AA28-B294EFDC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90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: «Весёлый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лягушонок»</a:t>
            </a:r>
          </a:p>
        </p:txBody>
      </p:sp>
    </p:spTree>
    <p:extLst>
      <p:ext uri="{BB962C8B-B14F-4D97-AF65-F5344CB8AC3E}">
        <p14:creationId xmlns:p14="http://schemas.microsoft.com/office/powerpoint/2010/main" val="9326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tokoc\Pictures\20251016_174040[1]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374" y="2363773"/>
            <a:ext cx="4718303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: «Шершавый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гладкий»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C:\Users\оля\AppData\Local\Microsoft\Windows\Temporary Internet Files\Content.Word\20251016_11383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8961" y="2161096"/>
            <a:ext cx="5669279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: «Тяжёлый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лёгкий»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955</TotalTime>
  <Words>146</Words>
  <Application>Microsoft Office PowerPoint</Application>
  <PresentationFormat>Произвольный</PresentationFormat>
  <Paragraphs>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     Муниципальное автономное дошкольное учреждение Центр развития ребенка - детский сад№2 Муниципального образования Усть - Лабинский район     Шелашская Оксана Евгеньевна, воспитатель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Бизиборд  «Сенсорно – музыкальный паровозик»</vt:lpstr>
      <vt:lpstr>  Кабина машиниста  (жёлто-красная секция)</vt:lpstr>
      <vt:lpstr>Игра : «Погудим в гудок» </vt:lpstr>
      <vt:lpstr>Игра : «Включи – выключи»</vt:lpstr>
      <vt:lpstr>Игра : «Заряжаем паровозик»</vt:lpstr>
      <vt:lpstr> Игра : «Весёлый лягушонок»</vt:lpstr>
      <vt:lpstr>Игра : «Шершавый – гладкий»</vt:lpstr>
      <vt:lpstr>Игра : «Тяжёлый – лёгкий»</vt:lpstr>
      <vt:lpstr>Игра :  «Цветик-семицветик»</vt:lpstr>
      <vt:lpstr> Зелёный вагончик: музыка и не только </vt:lpstr>
      <vt:lpstr> Игра : «Разноцветные звоночки»</vt:lpstr>
      <vt:lpstr> Игра : «Позвоним в звонок»</vt:lpstr>
      <vt:lpstr>«Сюрпризные окошки»</vt:lpstr>
      <vt:lpstr>Презентация PowerPoint</vt:lpstr>
      <vt:lpstr>«Поиграем на металлофоне» </vt:lpstr>
      <vt:lpstr> «Пианино» </vt:lpstr>
      <vt:lpstr>  «Погремушка макраме»</vt:lpstr>
      <vt:lpstr> Игра : « Бар чаймс -Звуки ветра»</vt:lpstr>
      <vt:lpstr>. Синий вагончик: время, моторика и формирование нейронных связей.</vt:lpstr>
      <vt:lpstr> Игра «Часы»</vt:lpstr>
      <vt:lpstr> Игра : «Подбери крышку для баночки»</vt:lpstr>
      <vt:lpstr>Игра « Расставь шарики по местам»</vt:lpstr>
      <vt:lpstr>schelashskaya@yandex.ru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 M</dc:creator>
  <cp:lastModifiedBy>Оля</cp:lastModifiedBy>
  <cp:revision>59</cp:revision>
  <dcterms:created xsi:type="dcterms:W3CDTF">2025-10-08T17:52:36Z</dcterms:created>
  <dcterms:modified xsi:type="dcterms:W3CDTF">2025-11-14T11:04:41Z</dcterms:modified>
</cp:coreProperties>
</file>